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06" r:id="rId1"/>
    <p:sldMasterId id="2147484245" r:id="rId2"/>
    <p:sldMasterId id="2147484267" r:id="rId3"/>
  </p:sldMasterIdLst>
  <p:notesMasterIdLst>
    <p:notesMasterId r:id="rId20"/>
  </p:notesMasterIdLst>
  <p:handoutMasterIdLst>
    <p:handoutMasterId r:id="rId21"/>
  </p:handoutMasterIdLst>
  <p:sldIdLst>
    <p:sldId id="1239" r:id="rId4"/>
    <p:sldId id="1207" r:id="rId5"/>
    <p:sldId id="1217" r:id="rId6"/>
    <p:sldId id="1240" r:id="rId7"/>
    <p:sldId id="1244" r:id="rId8"/>
    <p:sldId id="1214" r:id="rId9"/>
    <p:sldId id="1245" r:id="rId10"/>
    <p:sldId id="1243" r:id="rId11"/>
    <p:sldId id="1222" r:id="rId12"/>
    <p:sldId id="1223" r:id="rId13"/>
    <p:sldId id="1224" r:id="rId14"/>
    <p:sldId id="1226" r:id="rId15"/>
    <p:sldId id="1242" r:id="rId16"/>
    <p:sldId id="1246" r:id="rId17"/>
    <p:sldId id="1241" r:id="rId18"/>
    <p:sldId id="1166" r:id="rId19"/>
  </p:sldIdLst>
  <p:sldSz cx="9144000" cy="5143500" type="screen16x9"/>
  <p:notesSz cx="9144000" cy="6858000"/>
  <p:defaultText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9E7F10FC-961F-A549-AFBF-B2E1DB378C0F}">
          <p14:sldIdLst>
            <p14:sldId id="1239"/>
            <p14:sldId id="1207"/>
            <p14:sldId id="1217"/>
            <p14:sldId id="1240"/>
            <p14:sldId id="1244"/>
            <p14:sldId id="1214"/>
            <p14:sldId id="1245"/>
            <p14:sldId id="1243"/>
            <p14:sldId id="1222"/>
            <p14:sldId id="1223"/>
            <p14:sldId id="1224"/>
            <p14:sldId id="1226"/>
            <p14:sldId id="1242"/>
            <p14:sldId id="1246"/>
            <p14:sldId id="1241"/>
            <p14:sldId id="1166"/>
          </p14:sldIdLst>
        </p14:section>
      </p14:sectionLst>
    </p:ext>
    <p:ext uri="{EFAFB233-063F-42B5-8137-9DF3F51BA10A}">
      <p15:sldGuideLst xmlns:p15="http://schemas.microsoft.com/office/powerpoint/2012/main">
        <p15:guide id="1" orient="horz" pos="138">
          <p15:clr>
            <a:srgbClr val="A4A3A4"/>
          </p15:clr>
        </p15:guide>
        <p15:guide id="2" orient="horz" pos="561">
          <p15:clr>
            <a:srgbClr val="A4A3A4"/>
          </p15:clr>
        </p15:guide>
        <p15:guide id="3" orient="horz" pos="984">
          <p15:clr>
            <a:srgbClr val="A4A3A4"/>
          </p15:clr>
        </p15:guide>
        <p15:guide id="4" orient="horz" pos="1831">
          <p15:clr>
            <a:srgbClr val="A4A3A4"/>
          </p15:clr>
        </p15:guide>
        <p15:guide id="5" orient="horz" pos="3102">
          <p15:clr>
            <a:srgbClr val="A4A3A4"/>
          </p15:clr>
        </p15:guide>
        <p15:guide id="6" orient="horz" pos="2255">
          <p15:clr>
            <a:srgbClr val="A4A3A4"/>
          </p15:clr>
        </p15:guide>
        <p15:guide id="7" orient="horz" pos="2680">
          <p15:clr>
            <a:srgbClr val="A4A3A4"/>
          </p15:clr>
        </p15:guide>
        <p15:guide id="8" orient="horz" pos="1406">
          <p15:clr>
            <a:srgbClr val="A4A3A4"/>
          </p15:clr>
        </p15:guide>
        <p15:guide id="9" pos="732">
          <p15:clr>
            <a:srgbClr val="A4A3A4"/>
          </p15:clr>
        </p15:guide>
        <p15:guide id="10" pos="2992">
          <p15:clr>
            <a:srgbClr val="A4A3A4"/>
          </p15:clr>
        </p15:guide>
        <p15:guide id="11" pos="1301">
          <p15:clr>
            <a:srgbClr val="A4A3A4"/>
          </p15:clr>
        </p15:guide>
        <p15:guide id="12" pos="2427">
          <p15:clr>
            <a:srgbClr val="A4A3A4"/>
          </p15:clr>
        </p15:guide>
        <p15:guide id="13" pos="5253">
          <p15:clr>
            <a:srgbClr val="A4A3A4"/>
          </p15:clr>
        </p15:guide>
        <p15:guide id="14" pos="3560">
          <p15:clr>
            <a:srgbClr val="A4A3A4"/>
          </p15:clr>
        </p15:guide>
        <p15:guide id="15" pos="4123">
          <p15:clr>
            <a:srgbClr val="A4A3A4"/>
          </p15:clr>
        </p15:guide>
        <p15:guide id="16" pos="4688">
          <p15:clr>
            <a:srgbClr val="A4A3A4"/>
          </p15:clr>
        </p15:guide>
        <p15:guide id="17" pos="1866">
          <p15:clr>
            <a:srgbClr val="A4A3A4"/>
          </p15:clr>
        </p15:guide>
        <p15:guide id="18" pos="170">
          <p15:clr>
            <a:srgbClr val="A4A3A4"/>
          </p15:clr>
        </p15:guide>
        <p15:guide id="19" pos="5587">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0000"/>
    <a:srgbClr val="68217A"/>
    <a:srgbClr val="FFFFFF"/>
    <a:srgbClr val="CC00CC"/>
    <a:srgbClr val="00FFFF"/>
    <a:srgbClr val="D2D2D2"/>
    <a:srgbClr val="969696"/>
    <a:srgbClr val="333333"/>
    <a:srgbClr val="4423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787" autoAdjust="0"/>
    <p:restoredTop sz="99531" autoAdjust="0"/>
  </p:normalViewPr>
  <p:slideViewPr>
    <p:cSldViewPr snapToGrid="0">
      <p:cViewPr>
        <p:scale>
          <a:sx n="75" d="100"/>
          <a:sy n="75" d="100"/>
        </p:scale>
        <p:origin x="747" y="489"/>
      </p:cViewPr>
      <p:guideLst>
        <p:guide orient="horz" pos="138"/>
        <p:guide orient="horz" pos="561"/>
        <p:guide orient="horz" pos="984"/>
        <p:guide orient="horz" pos="1831"/>
        <p:guide orient="horz" pos="3102"/>
        <p:guide orient="horz" pos="2255"/>
        <p:guide orient="horz" pos="2680"/>
        <p:guide orient="horz" pos="1406"/>
        <p:guide pos="732"/>
        <p:guide pos="2992"/>
        <p:guide pos="1301"/>
        <p:guide pos="2427"/>
        <p:guide pos="5253"/>
        <p:guide pos="3560"/>
        <p:guide pos="4123"/>
        <p:guide pos="4688"/>
        <p:guide pos="1866"/>
        <p:guide pos="170"/>
        <p:guide pos="5587"/>
      </p:guideLst>
    </p:cSldViewPr>
  </p:slideViewPr>
  <p:notesTextViewPr>
    <p:cViewPr>
      <p:scale>
        <a:sx n="3" d="2"/>
        <a:sy n="3" d="2"/>
      </p:scale>
      <p:origin x="0" y="0"/>
    </p:cViewPr>
  </p:notesTextViewPr>
  <p:sorterViewPr>
    <p:cViewPr varScale="1">
      <p:scale>
        <a:sx n="1" d="1"/>
        <a:sy n="1" d="1"/>
      </p:scale>
      <p:origin x="0" y="144"/>
    </p:cViewPr>
  </p:sorterViewPr>
  <p:notesViewPr>
    <p:cSldViewPr showGuides="1">
      <p:cViewPr>
        <p:scale>
          <a:sx n="268" d="100"/>
          <a:sy n="268" d="100"/>
        </p:scale>
        <p:origin x="480" y="10614"/>
      </p:cViewPr>
      <p:guideLst>
        <p:guide orient="horz" pos="2160"/>
        <p:guide pos="2880"/>
      </p:guideLst>
    </p:cSldViewPr>
  </p:notes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2/8/2017</a:t>
            </a:fld>
            <a:endParaRPr lang="en-US" dirty="0">
              <a:latin typeface="Segoe UI" pitchFamily="34" charset="0"/>
            </a:endParaRPr>
          </a:p>
        </p:txBody>
      </p:sp>
      <p:sp>
        <p:nvSpPr>
          <p:cNvPr id="8" name="Footer Placeholder 7"/>
          <p:cNvSpPr>
            <a:spLocks noGrp="1"/>
          </p:cNvSpPr>
          <p:nvPr>
            <p:ph type="ftr" sz="quarter" idx="2"/>
          </p:nvPr>
        </p:nvSpPr>
        <p:spPr>
          <a:xfrm>
            <a:off x="0" y="6513910"/>
            <a:ext cx="7726680" cy="249326"/>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7711439" y="6513910"/>
            <a:ext cx="1430444" cy="3429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6515100"/>
            <a:ext cx="7894320" cy="266973"/>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2/8/2017</a:t>
            </a:fld>
            <a:endParaRPr lang="en-US" dirty="0"/>
          </a:p>
        </p:txBody>
      </p:sp>
      <p:sp>
        <p:nvSpPr>
          <p:cNvPr id="12" name="Notes Placeholder 11"/>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7879079" y="6513910"/>
            <a:ext cx="1262804" cy="3429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685585" rtl="0" eaLnBrk="1" latinLnBrk="0" hangingPunct="1">
      <a:lnSpc>
        <a:spcPct val="90000"/>
      </a:lnSpc>
      <a:spcAft>
        <a:spcPts val="250"/>
      </a:spcAft>
      <a:defRPr sz="600" kern="1200">
        <a:solidFill>
          <a:schemeClr val="tx1"/>
        </a:solidFill>
        <a:latin typeface="Segoe UI Light" pitchFamily="34" charset="0"/>
        <a:ea typeface="+mn-ea"/>
        <a:cs typeface="+mn-cs"/>
      </a:defRPr>
    </a:lvl1pPr>
    <a:lvl2pPr marL="159692" indent="-79351"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2pPr>
    <a:lvl3pPr marL="245986"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3pPr>
    <a:lvl4pPr marL="362034" indent="-110098"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4pPr>
    <a:lvl5pPr marL="461224"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5pPr>
    <a:lvl6pPr marL="1713963" algn="l" defTabSz="685585" rtl="0" eaLnBrk="1" latinLnBrk="0" hangingPunct="1">
      <a:defRPr sz="900" kern="1200">
        <a:solidFill>
          <a:schemeClr val="tx1"/>
        </a:solidFill>
        <a:latin typeface="+mn-lt"/>
        <a:ea typeface="+mn-ea"/>
        <a:cs typeface="+mn-cs"/>
      </a:defRPr>
    </a:lvl6pPr>
    <a:lvl7pPr marL="2056757" algn="l" defTabSz="685585" rtl="0" eaLnBrk="1" latinLnBrk="0" hangingPunct="1">
      <a:defRPr sz="900" kern="1200">
        <a:solidFill>
          <a:schemeClr val="tx1"/>
        </a:solidFill>
        <a:latin typeface="+mn-lt"/>
        <a:ea typeface="+mn-ea"/>
        <a:cs typeface="+mn-cs"/>
      </a:defRPr>
    </a:lvl7pPr>
    <a:lvl8pPr marL="2399549" algn="l" defTabSz="685585" rtl="0" eaLnBrk="1" latinLnBrk="0" hangingPunct="1">
      <a:defRPr sz="900" kern="1200">
        <a:solidFill>
          <a:schemeClr val="tx1"/>
        </a:solidFill>
        <a:latin typeface="+mn-lt"/>
        <a:ea typeface="+mn-ea"/>
        <a:cs typeface="+mn-cs"/>
      </a:defRPr>
    </a:lvl8pPr>
    <a:lvl9pPr marL="2742343" algn="l" defTabSz="685585"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41629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neric Title">
    <p:bg>
      <p:bgRef idx="1001">
        <a:schemeClr val="bg1"/>
      </p:bgRef>
    </p:bg>
    <p:spTree>
      <p:nvGrpSpPr>
        <p:cNvPr id="1" name=""/>
        <p:cNvGrpSpPr/>
        <p:nvPr/>
      </p:nvGrpSpPr>
      <p:grpSpPr>
        <a:xfrm>
          <a:off x="0" y="0"/>
          <a:ext cx="0" cy="0"/>
          <a:chOff x="0" y="0"/>
          <a:chExt cx="0" cy="0"/>
        </a:xfrm>
      </p:grpSpPr>
      <p:sp>
        <p:nvSpPr>
          <p:cNvPr id="8" name="Text Placeholder 4"/>
          <p:cNvSpPr>
            <a:spLocks noGrp="1"/>
          </p:cNvSpPr>
          <p:nvPr>
            <p:ph type="body" sz="quarter" idx="12" hasCustomPrompt="1"/>
          </p:nvPr>
        </p:nvSpPr>
        <p:spPr>
          <a:xfrm>
            <a:off x="272832" y="3217705"/>
            <a:ext cx="4299839" cy="672414"/>
          </a:xfrm>
          <a:prstGeom prst="rect">
            <a:avLst/>
          </a:prstGeom>
          <a:noFill/>
        </p:spPr>
        <p:txBody>
          <a:bodyPr lIns="107536" tIns="80653" rIns="107536" bIns="80653">
            <a:noAutofit/>
          </a:bodyPr>
          <a:lstStyle>
            <a:lvl1pPr marL="0" indent="0">
              <a:spcBef>
                <a:spcPts val="0"/>
              </a:spcBef>
              <a:buNone/>
              <a:defRPr sz="1400" b="0" i="0" spc="0" baseline="0">
                <a:solidFill>
                  <a:srgbClr val="616161"/>
                </a:solidFill>
                <a:latin typeface="Segoe UI"/>
                <a:cs typeface="Segoe UI"/>
              </a:defRPr>
            </a:lvl1pPr>
          </a:lstStyle>
          <a:p>
            <a:pPr lvl="0"/>
            <a:r>
              <a:rPr lang="en-US" dirty="0"/>
              <a:t>Speaker Name</a:t>
            </a:r>
          </a:p>
          <a:p>
            <a:pPr lvl="0"/>
            <a:r>
              <a:rPr lang="en-US" dirty="0"/>
              <a:t>Speaker Title</a:t>
            </a:r>
          </a:p>
        </p:txBody>
      </p:sp>
      <p:sp>
        <p:nvSpPr>
          <p:cNvPr id="11" name="Title 1"/>
          <p:cNvSpPr>
            <a:spLocks noGrp="1"/>
          </p:cNvSpPr>
          <p:nvPr>
            <p:ph type="title" hasCustomPrompt="1"/>
          </p:nvPr>
        </p:nvSpPr>
        <p:spPr>
          <a:xfrm>
            <a:off x="271480" y="1685026"/>
            <a:ext cx="5744007" cy="1359775"/>
          </a:xfrm>
          <a:prstGeom prst="rect">
            <a:avLst/>
          </a:prstGeom>
          <a:noFill/>
        </p:spPr>
        <p:txBody>
          <a:bodyPr lIns="107536" tIns="67211" rIns="107536" bIns="67211" anchor="t" anchorCtr="0"/>
          <a:lstStyle>
            <a:lvl1pPr>
              <a:defRPr sz="3900" spc="-74" baseline="0">
                <a:solidFill>
                  <a:srgbClr val="616161"/>
                </a:solidFill>
              </a:defRPr>
            </a:lvl1pPr>
          </a:lstStyle>
          <a:p>
            <a:r>
              <a:rPr lang="en-US" dirty="0"/>
              <a:t>Presentation title</a:t>
            </a:r>
          </a:p>
        </p:txBody>
      </p:sp>
    </p:spTree>
    <p:extLst>
      <p:ext uri="{BB962C8B-B14F-4D97-AF65-F5344CB8AC3E}">
        <p14:creationId xmlns:p14="http://schemas.microsoft.com/office/powerpoint/2010/main" val="32629670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Test Title">
    <p:bg>
      <p:bgPr>
        <a:solidFill>
          <a:schemeClr val="tx1"/>
        </a:solidFill>
        <a:effectLst/>
      </p:bgPr>
    </p:bg>
    <p:spTree>
      <p:nvGrpSpPr>
        <p:cNvPr id="1" name=""/>
        <p:cNvGrpSpPr/>
        <p:nvPr/>
      </p:nvGrpSpPr>
      <p:grpSpPr>
        <a:xfrm>
          <a:off x="0" y="0"/>
          <a:ext cx="0" cy="0"/>
          <a:chOff x="0" y="0"/>
          <a:chExt cx="0" cy="0"/>
        </a:xfrm>
      </p:grpSpPr>
      <p:pic>
        <p:nvPicPr>
          <p:cNvPr id="10" name="Picture 9" descr="Microsoft.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2105" y="235001"/>
            <a:ext cx="1069883" cy="228467"/>
          </a:xfrm>
          <a:prstGeom prst="rect">
            <a:avLst/>
          </a:prstGeom>
        </p:spPr>
      </p:pic>
    </p:spTree>
    <p:extLst>
      <p:ext uri="{BB962C8B-B14F-4D97-AF65-F5344CB8AC3E}">
        <p14:creationId xmlns:p14="http://schemas.microsoft.com/office/powerpoint/2010/main" val="5457279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64" y="891883"/>
            <a:ext cx="5678054" cy="1468664"/>
          </a:xfrm>
        </p:spPr>
        <p:txBody>
          <a:bodyPr/>
          <a:lstStyle>
            <a:lvl1pPr marL="0" indent="0">
              <a:buNone/>
              <a:defRPr>
                <a:solidFill>
                  <a:srgbClr val="616161"/>
                </a:solidFill>
              </a:defRPr>
            </a:lvl1pPr>
            <a:lvl2pPr marL="0" indent="0">
              <a:buFontTx/>
              <a:buNone/>
              <a:defRPr sz="1400">
                <a:solidFill>
                  <a:srgbClr val="616161"/>
                </a:solidFill>
              </a:defRPr>
            </a:lvl2pPr>
            <a:lvl3pPr marL="168026" indent="0">
              <a:buNone/>
              <a:defRPr>
                <a:solidFill>
                  <a:srgbClr val="616161"/>
                </a:solidFill>
              </a:defRPr>
            </a:lvl3pPr>
            <a:lvl4pPr marL="336051" indent="0">
              <a:buNone/>
              <a:defRPr>
                <a:solidFill>
                  <a:srgbClr val="616161"/>
                </a:solidFill>
              </a:defRPr>
            </a:lvl4pPr>
            <a:lvl5pPr marL="504077" indent="0">
              <a:buNone/>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9"/>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05060416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2" y="1568689"/>
            <a:ext cx="5722660" cy="1536374"/>
          </a:xfrm>
        </p:spPr>
        <p:txBody>
          <a:bodyPr wrap="square">
            <a:spAutoFit/>
          </a:bodyPr>
          <a:lstStyle>
            <a:lvl1pPr>
              <a:defRPr>
                <a:solidFill>
                  <a:srgbClr val="616161"/>
                </a:solidFill>
              </a:defRPr>
            </a:lvl1pPr>
            <a:lvl2pPr>
              <a:defRPr>
                <a:solidFill>
                  <a:srgbClr val="616161"/>
                </a:solidFill>
              </a:defRPr>
            </a:lvl2pPr>
            <a:lvl3pPr>
              <a:defRPr>
                <a:solidFill>
                  <a:srgbClr val="616161"/>
                </a:solidFill>
              </a:defRPr>
            </a:lvl3pPr>
            <a:lvl4pPr>
              <a:defRPr>
                <a:solidFill>
                  <a:srgbClr val="616161"/>
                </a:solidFill>
              </a:defRPr>
            </a:lvl4pPr>
            <a:lvl5pPr>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lvl1pPr>
              <a:defRPr>
                <a:solidFill>
                  <a:srgbClr val="616161"/>
                </a:solidFill>
              </a:defRPr>
            </a:lvl1pPr>
          </a:lstStyle>
          <a:p>
            <a:r>
              <a:rPr lang="en-US" dirty="0"/>
              <a:t>Click to edit Master title style</a:t>
            </a:r>
          </a:p>
        </p:txBody>
      </p:sp>
    </p:spTree>
    <p:extLst>
      <p:ext uri="{BB962C8B-B14F-4D97-AF65-F5344CB8AC3E}">
        <p14:creationId xmlns:p14="http://schemas.microsoft.com/office/powerpoint/2010/main" val="174059817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3" y="891883"/>
            <a:ext cx="3024064" cy="1797728"/>
          </a:xfrm>
        </p:spPr>
        <p:txBody>
          <a:bodyPr wrap="square">
            <a:spAutoFit/>
          </a:bodyPr>
          <a:lstStyle>
            <a:lvl1pPr marL="0" indent="0">
              <a:spcBef>
                <a:spcPts val="900"/>
              </a:spcBef>
              <a:buClr>
                <a:schemeClr val="tx1"/>
              </a:buClr>
              <a:buFont typeface="Wingdings" pitchFamily="2" charset="2"/>
              <a:buNone/>
              <a:defRPr sz="2700">
                <a:solidFill>
                  <a:schemeClr val="tx1"/>
                </a:solidFill>
              </a:defRPr>
            </a:lvl1pPr>
            <a:lvl2pPr marL="0" indent="0">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83144" y="899103"/>
            <a:ext cx="2895353" cy="1797728"/>
          </a:xfrm>
        </p:spPr>
        <p:txBody>
          <a:bodyPr wrap="square">
            <a:spAutoFit/>
          </a:bodyPr>
          <a:lstStyle>
            <a:lvl1pPr marL="0" indent="0">
              <a:spcBef>
                <a:spcPts val="900"/>
              </a:spcBef>
              <a:buClr>
                <a:schemeClr val="tx1"/>
              </a:buClr>
              <a:buFont typeface="Wingdings" pitchFamily="2" charset="2"/>
              <a:buNone/>
              <a:defRPr sz="2700">
                <a:solidFill>
                  <a:srgbClr val="616161"/>
                </a:solidFill>
              </a:defRPr>
            </a:lvl1pPr>
            <a:lvl2pPr marL="0" indent="0">
              <a:buNone/>
              <a:defRPr sz="1400">
                <a:solidFill>
                  <a:srgbClr val="616161"/>
                </a:solidFill>
              </a:defRPr>
            </a:lvl2pPr>
            <a:lvl3pPr marL="170360" indent="0">
              <a:buNone/>
              <a:tabLst/>
              <a:defRPr sz="1400">
                <a:solidFill>
                  <a:srgbClr val="616161"/>
                </a:solidFill>
              </a:defRPr>
            </a:lvl3pPr>
            <a:lvl4pPr marL="338385" indent="0">
              <a:buNone/>
              <a:defRPr>
                <a:solidFill>
                  <a:srgbClr val="616161"/>
                </a:solidFill>
              </a:defRPr>
            </a:lvl4pPr>
            <a:lvl5pPr marL="504077" indent="0">
              <a:buNone/>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p>
            <a:r>
              <a:rPr lang="en-US" dirty="0"/>
              <a:t>Click to edit Master title style</a:t>
            </a:r>
          </a:p>
        </p:txBody>
      </p:sp>
    </p:spTree>
    <p:extLst>
      <p:ext uri="{BB962C8B-B14F-4D97-AF65-F5344CB8AC3E}">
        <p14:creationId xmlns:p14="http://schemas.microsoft.com/office/powerpoint/2010/main" val="88732795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62" y="891884"/>
            <a:ext cx="3016631"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75712" y="891884"/>
            <a:ext cx="2999430"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5301363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Three Column Content Tile Layout">
    <p:spTree>
      <p:nvGrpSpPr>
        <p:cNvPr id="1" name=""/>
        <p:cNvGrpSpPr/>
        <p:nvPr/>
      </p:nvGrpSpPr>
      <p:grpSpPr>
        <a:xfrm>
          <a:off x="0" y="0"/>
          <a:ext cx="0" cy="0"/>
          <a:chOff x="0" y="0"/>
          <a:chExt cx="0" cy="0"/>
        </a:xfrm>
      </p:grpSpPr>
      <p:sp>
        <p:nvSpPr>
          <p:cNvPr id="8" name="Text Placeholder 3"/>
          <p:cNvSpPr>
            <a:spLocks noGrp="1"/>
          </p:cNvSpPr>
          <p:nvPr>
            <p:ph type="body" sz="quarter" idx="10"/>
          </p:nvPr>
        </p:nvSpPr>
        <p:spPr>
          <a:xfrm>
            <a:off x="269262" y="1561962"/>
            <a:ext cx="2823978"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149563" y="1561962"/>
            <a:ext cx="2823978" cy="2689656"/>
          </a:xfrm>
          <a:solidFill>
            <a:srgbClr val="68217A"/>
          </a:solidFill>
          <a:ln>
            <a:noFill/>
          </a:ln>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134450088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 Content Tile + Image">
    <p:spTree>
      <p:nvGrpSpPr>
        <p:cNvPr id="1" name=""/>
        <p:cNvGrpSpPr/>
        <p:nvPr/>
      </p:nvGrpSpPr>
      <p:grpSpPr>
        <a:xfrm>
          <a:off x="0" y="0"/>
          <a:ext cx="0" cy="0"/>
          <a:chOff x="0" y="0"/>
          <a:chExt cx="0" cy="0"/>
        </a:xfrm>
      </p:grpSpPr>
      <p:sp>
        <p:nvSpPr>
          <p:cNvPr id="9" name="Text Placeholder 3"/>
          <p:cNvSpPr>
            <a:spLocks noGrp="1"/>
          </p:cNvSpPr>
          <p:nvPr>
            <p:ph type="body" sz="quarter" idx="10"/>
          </p:nvPr>
        </p:nvSpPr>
        <p:spPr>
          <a:xfrm>
            <a:off x="269263" y="1558973"/>
            <a:ext cx="2109664"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5" name="Picture Placeholder 3"/>
          <p:cNvSpPr>
            <a:spLocks noGrp="1"/>
          </p:cNvSpPr>
          <p:nvPr>
            <p:ph type="pic" sz="quarter" idx="14"/>
          </p:nvPr>
        </p:nvSpPr>
        <p:spPr>
          <a:xfrm>
            <a:off x="2378928" y="1558973"/>
            <a:ext cx="3992136" cy="2692645"/>
          </a:xfrm>
        </p:spPr>
        <p:txBody>
          <a:bodyPr/>
          <a:lstStyle>
            <a:lvl1pPr>
              <a:defRPr>
                <a:solidFill>
                  <a:srgbClr val="616161"/>
                </a:solidFill>
              </a:defRPr>
            </a:lvl1pPr>
          </a:lstStyle>
          <a:p>
            <a:endParaRPr lang="en-US" dirty="0"/>
          </a:p>
        </p:txBody>
      </p:sp>
    </p:spTree>
    <p:extLst>
      <p:ext uri="{BB962C8B-B14F-4D97-AF65-F5344CB8AC3E}">
        <p14:creationId xmlns:p14="http://schemas.microsoft.com/office/powerpoint/2010/main" val="201446288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 Title Only">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201292812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 Title Only (No footer)">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2" name="Rectangle 1"/>
          <p:cNvSpPr/>
          <p:nvPr userDrawn="1"/>
        </p:nvSpPr>
        <p:spPr bwMode="auto">
          <a:xfrm>
            <a:off x="0" y="4723214"/>
            <a:ext cx="2389459" cy="42028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4546083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 Emphasis Content">
    <p:bg>
      <p:bgPr>
        <a:solidFill>
          <a:schemeClr val="tx2"/>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69263" y="1561962"/>
            <a:ext cx="8600807" cy="975195"/>
          </a:xfrm>
        </p:spPr>
        <p:txBody>
          <a:bodyPr wrap="square">
            <a:spAutoFit/>
          </a:bodyPr>
          <a:lstStyle>
            <a:lvl1pPr marL="0" indent="0">
              <a:spcBef>
                <a:spcPts val="900"/>
              </a:spcBef>
              <a:buClr>
                <a:schemeClr val="tx1"/>
              </a:buClr>
              <a:buFont typeface="Wingdings" pitchFamily="2" charset="2"/>
              <a:buNone/>
              <a:defRPr sz="3900">
                <a:solidFill>
                  <a:schemeClr val="tx1"/>
                </a:solidFill>
              </a:defRPr>
            </a:lvl1pPr>
            <a:lvl2pPr marL="0" indent="0">
              <a:spcBef>
                <a:spcPts val="794"/>
              </a:spcBef>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p:txBody>
      </p:sp>
      <p:sp>
        <p:nvSpPr>
          <p:cNvPr id="2" name="Rectangle 1"/>
          <p:cNvSpPr/>
          <p:nvPr userDrawn="1"/>
        </p:nvSpPr>
        <p:spPr bwMode="auto">
          <a:xfrm>
            <a:off x="0" y="4771900"/>
            <a:ext cx="2303093" cy="371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945122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2832" y="203811"/>
            <a:ext cx="5378549" cy="1347163"/>
          </a:xfrm>
          <a:prstGeom prst="rect">
            <a:avLst/>
          </a:prstGeom>
          <a:noFill/>
        </p:spPr>
        <p:txBody>
          <a:bodyPr lIns="80047" tIns="67211" rIns="80047" bIns="67211" anchor="t" anchorCtr="0"/>
          <a:lstStyle>
            <a:lvl1pPr>
              <a:defRPr sz="6400" spc="-74" baseline="0">
                <a:solidFill>
                  <a:srgbClr val="616161"/>
                </a:solidFill>
              </a:defRPr>
            </a:lvl1pPr>
          </a:lstStyle>
          <a:p>
            <a:r>
              <a:rPr lang="en-US" dirty="0"/>
              <a:t>Section title</a:t>
            </a:r>
          </a:p>
        </p:txBody>
      </p:sp>
    </p:spTree>
    <p:extLst>
      <p:ext uri="{BB962C8B-B14F-4D97-AF65-F5344CB8AC3E}">
        <p14:creationId xmlns:p14="http://schemas.microsoft.com/office/powerpoint/2010/main" val="1203082061"/>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41046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eneric Developer Code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64" y="897994"/>
            <a:ext cx="5774698" cy="1467125"/>
          </a:xfrm>
        </p:spPr>
        <p:txBody>
          <a:bodyPr/>
          <a:lstStyle>
            <a:lvl1pPr marL="0" indent="0">
              <a:buNone/>
              <a:defRPr sz="2500">
                <a:solidFill>
                  <a:srgbClr val="616161"/>
                </a:solidFill>
                <a:latin typeface="Segoe UI" pitchFamily="34" charset="0"/>
                <a:cs typeface="Segoe UI" pitchFamily="34" charset="0"/>
              </a:defRPr>
            </a:lvl1pPr>
            <a:lvl2pPr marL="254724" indent="0">
              <a:buNone/>
              <a:defRPr>
                <a:solidFill>
                  <a:srgbClr val="616161"/>
                </a:solidFill>
                <a:latin typeface="Segoe UI" pitchFamily="34" charset="0"/>
                <a:cs typeface="Segoe UI" pitchFamily="34" charset="0"/>
              </a:defRPr>
            </a:lvl2pPr>
            <a:lvl3pPr marL="429700" indent="0">
              <a:buNone/>
              <a:defRPr>
                <a:solidFill>
                  <a:srgbClr val="616161"/>
                </a:solidFill>
                <a:latin typeface="Segoe UI" pitchFamily="34" charset="0"/>
                <a:cs typeface="Segoe UI" pitchFamily="34" charset="0"/>
              </a:defRPr>
            </a:lvl3pPr>
            <a:lvl4pPr marL="598722" indent="0">
              <a:buNone/>
              <a:defRPr>
                <a:solidFill>
                  <a:srgbClr val="616161"/>
                </a:solidFill>
                <a:latin typeface="Segoe UI" pitchFamily="34" charset="0"/>
                <a:cs typeface="Segoe UI" pitchFamily="34" charset="0"/>
              </a:defRPr>
            </a:lvl4pPr>
            <a:lvl5pPr marL="772505" indent="0">
              <a:buNone/>
              <a:defRPr>
                <a:solidFill>
                  <a:srgbClr val="616161"/>
                </a:solidFill>
                <a:latin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73691571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eneric 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62" y="891883"/>
            <a:ext cx="5990289" cy="1799780"/>
          </a:xfrm>
          <a:prstGeom prst="rect">
            <a:avLst/>
          </a:prstGeom>
        </p:spPr>
        <p:txBody>
          <a:bodyPr/>
          <a:lstStyle>
            <a:lvl1pPr marL="213533" indent="-213533">
              <a:buClr>
                <a:schemeClr val="tx1"/>
              </a:buClr>
              <a:buSzPct val="90000"/>
              <a:buFont typeface="Arial" pitchFamily="34" charset="0"/>
              <a:buChar char="•"/>
              <a:defRPr sz="27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066" indent="-206531">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598" indent="-21353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623" indent="-168026">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650" indent="-168026">
              <a:buClr>
                <a:schemeClr val="tx1"/>
              </a:buClr>
              <a:buSzPct val="90000"/>
              <a:buFont typeface="Arial" pitchFamily="34" charset="0"/>
              <a:buChar char="•"/>
              <a:defRPr sz="14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14265" tIns="57131" rIns="114265" bIns="57131" anchor="b" anchorCtr="0">
            <a:noAutofit/>
          </a:bodyPr>
          <a:lstStyle>
            <a:lvl1pPr algn="r">
              <a:buFont typeface="Arial" pitchFamily="34" charset="0"/>
              <a:buNone/>
              <a:defRPr sz="270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
        <p:nvSpPr>
          <p:cNvPr id="2" name="Footer Placeholder 1"/>
          <p:cNvSpPr>
            <a:spLocks noGrp="1"/>
          </p:cNvSpPr>
          <p:nvPr>
            <p:ph type="ftr" sz="quarter" idx="12"/>
          </p:nvPr>
        </p:nvSpPr>
        <p:spPr>
          <a:xfrm>
            <a:off x="279454" y="4750468"/>
            <a:ext cx="2896507" cy="273168"/>
          </a:xfrm>
          <a:prstGeom prst="rect">
            <a:avLst/>
          </a:prstGeom>
        </p:spPr>
        <p:txBody>
          <a:bodyPr lIns="80047" tIns="40023" rIns="80047" bIns="40023"/>
          <a:lstStyle/>
          <a:p>
            <a:endParaRPr lang="en-US" dirty="0"/>
          </a:p>
        </p:txBody>
      </p:sp>
      <p:sp>
        <p:nvSpPr>
          <p:cNvPr id="5" name="Slide Number Placeholder 4"/>
          <p:cNvSpPr>
            <a:spLocks noGrp="1"/>
          </p:cNvSpPr>
          <p:nvPr>
            <p:ph type="sldNum" sz="quarter" idx="13"/>
          </p:nvPr>
        </p:nvSpPr>
        <p:spPr>
          <a:xfrm>
            <a:off x="6746739" y="4750466"/>
            <a:ext cx="2133860" cy="273168"/>
          </a:xfrm>
          <a:prstGeom prst="rect">
            <a:avLst/>
          </a:prstGeom>
        </p:spPr>
        <p:txBody>
          <a:bodyPr lIns="80047" tIns="40023" rIns="80047" bIns="40023"/>
          <a:lstStyle/>
          <a:p>
            <a:r>
              <a:rPr lang="en-US"/>
              <a:t>1</a:t>
            </a:r>
            <a:endParaRPr lang="en-US" dirty="0"/>
          </a:p>
        </p:txBody>
      </p:sp>
    </p:spTree>
    <p:extLst>
      <p:ext uri="{BB962C8B-B14F-4D97-AF65-F5344CB8AC3E}">
        <p14:creationId xmlns:p14="http://schemas.microsoft.com/office/powerpoint/2010/main" val="7183203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4"/>
            <a:ext cx="8740142" cy="1483989"/>
          </a:xfrm>
        </p:spPr>
        <p:txBody>
          <a:bodyPr>
            <a:spAutoFit/>
          </a:bodyPr>
          <a:lstStyle>
            <a:lvl1pPr>
              <a:defRPr sz="2646"/>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2594882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3"/>
            <a:ext cx="9142698" cy="5143497"/>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336161" y="352551"/>
            <a:ext cx="1545492" cy="295278"/>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335036" y="4521985"/>
            <a:ext cx="1251591" cy="268966"/>
          </a:xfrm>
          <a:prstGeom prst="rect">
            <a:avLst/>
          </a:prstGeom>
        </p:spPr>
      </p:pic>
    </p:spTree>
    <p:extLst>
      <p:ext uri="{BB962C8B-B14F-4D97-AF65-F5344CB8AC3E}">
        <p14:creationId xmlns:p14="http://schemas.microsoft.com/office/powerpoint/2010/main" val="3659409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8" y="-466"/>
            <a:ext cx="9143533" cy="5143967"/>
          </a:xfrm>
          <a:prstGeom prst="rect">
            <a:avLst/>
          </a:prstGeom>
        </p:spPr>
      </p:pic>
      <p:sp>
        <p:nvSpPr>
          <p:cNvPr id="2" name="Rectangle 1"/>
          <p:cNvSpPr/>
          <p:nvPr userDrawn="1"/>
        </p:nvSpPr>
        <p:spPr bwMode="auto">
          <a:xfrm>
            <a:off x="4233459" y="1577864"/>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4235888" y="1577863"/>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4234674" y="2922678"/>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12204" y="4665715"/>
            <a:ext cx="1240054" cy="267126"/>
          </a:xfrm>
          <a:prstGeom prst="rect">
            <a:avLst/>
          </a:prstGeom>
        </p:spPr>
      </p:pic>
    </p:spTree>
    <p:extLst>
      <p:ext uri="{BB962C8B-B14F-4D97-AF65-F5344CB8AC3E}">
        <p14:creationId xmlns:p14="http://schemas.microsoft.com/office/powerpoint/2010/main" val="81310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03" y="-1"/>
            <a:ext cx="11349909" cy="6386143"/>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0128" y="4532958"/>
            <a:ext cx="1240054" cy="267126"/>
          </a:xfrm>
          <a:prstGeom prst="rect">
            <a:avLst/>
          </a:prstGeom>
        </p:spPr>
      </p:pic>
    </p:spTree>
    <p:extLst>
      <p:ext uri="{BB962C8B-B14F-4D97-AF65-F5344CB8AC3E}">
        <p14:creationId xmlns:p14="http://schemas.microsoft.com/office/powerpoint/2010/main" val="1247739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01976" y="1563141"/>
            <a:ext cx="6723139" cy="1344818"/>
          </a:xfrm>
          <a:noFill/>
        </p:spPr>
        <p:txBody>
          <a:bodyPr lIns="146304" tIns="91440" rIns="146304" bIns="91440" anchor="t" anchorCtr="0"/>
          <a:lstStyle>
            <a:lvl1pPr>
              <a:defRPr sz="3971" spc="-74"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01977" y="2908931"/>
            <a:ext cx="5378503" cy="1344246"/>
          </a:xfrm>
          <a:noFill/>
        </p:spPr>
        <p:txBody>
          <a:bodyPr lIns="146304" tIns="109728" rIns="146304" bIns="109728">
            <a:noAutofit/>
          </a:bodyPr>
          <a:lstStyle>
            <a:lvl1pPr marL="0" indent="0">
              <a:spcBef>
                <a:spcPts val="0"/>
              </a:spcBef>
              <a:buNone/>
              <a:defRPr sz="2352"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6159" y="4521985"/>
            <a:ext cx="1255418" cy="268966"/>
          </a:xfrm>
          <a:prstGeom prst="rect">
            <a:avLst/>
          </a:prstGeom>
        </p:spPr>
      </p:pic>
      <p:sp>
        <p:nvSpPr>
          <p:cNvPr id="8" name="Rectangle 7"/>
          <p:cNvSpPr/>
          <p:nvPr userDrawn="1"/>
        </p:nvSpPr>
        <p:spPr bwMode="auto">
          <a:xfrm>
            <a:off x="336161" y="352551"/>
            <a:ext cx="1545492" cy="295278"/>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Update on slide master</a:t>
            </a:r>
          </a:p>
        </p:txBody>
      </p:sp>
    </p:spTree>
    <p:extLst>
      <p:ext uri="{BB962C8B-B14F-4D97-AF65-F5344CB8AC3E}">
        <p14:creationId xmlns:p14="http://schemas.microsoft.com/office/powerpoint/2010/main" val="32308071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01930" y="891883"/>
            <a:ext cx="8740142" cy="1538242"/>
          </a:xfrm>
        </p:spPr>
        <p:txBody>
          <a:bodyPr/>
          <a:lstStyle>
            <a:lvl1pPr marL="0" indent="0">
              <a:buNone/>
              <a:defRPr>
                <a:gradFill>
                  <a:gsLst>
                    <a:gs pos="1250">
                      <a:schemeClr val="tx1"/>
                    </a:gs>
                    <a:gs pos="99000">
                      <a:schemeClr val="tx1"/>
                    </a:gs>
                  </a:gsLst>
                  <a:lin ang="5400000" scaled="0"/>
                </a:gradFill>
              </a:defRPr>
            </a:lvl1pPr>
            <a:lvl2pPr marL="0" indent="0">
              <a:buFontTx/>
              <a:buNone/>
              <a:defRPr sz="1471"/>
            </a:lvl2pPr>
            <a:lvl3pPr marL="168070" indent="0">
              <a:buNone/>
              <a:defRPr/>
            </a:lvl3pPr>
            <a:lvl4pPr marL="336140" indent="0">
              <a:buNone/>
              <a:defRPr/>
            </a:lvl4pPr>
            <a:lvl5pPr marL="504211"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9561682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4"/>
            <a:ext cx="8740142" cy="1547347"/>
          </a:xfrm>
        </p:spPr>
        <p:txBody>
          <a:bodyPr>
            <a:spAutoFit/>
          </a:bodyPr>
          <a:lstStyle>
            <a:lvl1pPr>
              <a:defRPr sz="2646"/>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0275061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rple Section Acc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99397686"/>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120949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036648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8030804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sz="5293" spc="-74"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01931" y="2907957"/>
            <a:ext cx="7395505" cy="661912"/>
          </a:xfrm>
          <a:noFill/>
        </p:spPr>
        <p:txBody>
          <a:bodyPr lIns="182880" tIns="146304" rIns="182880" bIns="146304">
            <a:spAutoFit/>
          </a:bodyPr>
          <a:lstStyle>
            <a:lvl1pPr marL="0" indent="0">
              <a:spcBef>
                <a:spcPts val="0"/>
              </a:spcBef>
              <a:buNone/>
              <a:defRPr sz="264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6746157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lang="en-US" sz="5293" b="0" kern="1200" cap="none" spc="-74"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8111769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4439051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5499094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687651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6969119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912897"/>
            <a:ext cx="4033911" cy="1528880"/>
          </a:xfrm>
        </p:spPr>
        <p:txBody>
          <a:bodyPr>
            <a:spAutoFit/>
          </a:bodyPr>
          <a:lstStyle>
            <a:lvl1pPr>
              <a:defRPr sz="4853"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4573168" y="1"/>
            <a:ext cx="4570833" cy="5142075"/>
          </a:xfrm>
          <a:blipFill>
            <a:blip r:embed="rId2"/>
            <a:stretch>
              <a:fillRect/>
            </a:stretch>
          </a:blipFill>
        </p:spPr>
        <p:txBody>
          <a:bodyPr tIns="548640" anchor="ctr" anchorCtr="0">
            <a:noAutofit/>
          </a:bodyPr>
          <a:lstStyle>
            <a:lvl1pPr marL="0" indent="0" algn="ctr">
              <a:buNone/>
              <a:defRPr sz="1176"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59328782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ue Section Acc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568210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22762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33497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865304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891882"/>
            <a:ext cx="9144000" cy="4251618"/>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7" tIns="34287" rIns="34287" bIns="34287"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100000"/>
              </a:lnSpc>
              <a:spcBef>
                <a:spcPct val="0"/>
              </a:spcBef>
              <a:spcAft>
                <a:spcPct val="0"/>
              </a:spcAft>
              <a:buClrTx/>
              <a:buSzTx/>
              <a:buFontTx/>
              <a:buNone/>
              <a:tabLst/>
              <a:defRPr/>
            </a:pPr>
            <a:endParaRPr kumimoji="0" lang="en-US" sz="132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01932" y="897992"/>
            <a:ext cx="8740140" cy="1516697"/>
          </a:xfrm>
        </p:spPr>
        <p:txBody>
          <a:bodyPr/>
          <a:lstStyle>
            <a:lvl1pPr marL="0" indent="0">
              <a:buNone/>
              <a:defRPr sz="2426">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479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2981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5988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7270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03218359"/>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31" y="4627544"/>
            <a:ext cx="8717498" cy="296465"/>
          </a:xfrm>
          <a:prstGeom prst="rect">
            <a:avLst/>
          </a:prstGeom>
          <a:noFill/>
          <a:ln w="12700">
            <a:noFill/>
            <a:miter lim="800000"/>
            <a:headEnd type="none" w="sm" len="sm"/>
            <a:tailEnd type="none" w="sm" len="sm"/>
          </a:ln>
          <a:effectLst/>
        </p:spPr>
        <p:txBody>
          <a:bodyPr vert="horz" wrap="square" lIns="134445" tIns="107556" rIns="134445" bIns="107556" numCol="1" anchor="t" anchorCtr="0" compatLnSpc="1">
            <a:prstTxWarp prst="textNoShape">
              <a:avLst/>
            </a:prstTxWarp>
            <a:spAutoFit/>
          </a:bodyPr>
          <a:lstStyle/>
          <a:p>
            <a:pPr marL="0" marR="0" lvl="0" indent="0" algn="l" defTabSz="685433"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7652" y="2312741"/>
            <a:ext cx="2417896" cy="518021"/>
          </a:xfrm>
          <a:prstGeom prst="rect">
            <a:avLst/>
          </a:prstGeom>
        </p:spPr>
      </p:pic>
    </p:spTree>
    <p:extLst>
      <p:ext uri="{BB962C8B-B14F-4D97-AF65-F5344CB8AC3E}">
        <p14:creationId xmlns:p14="http://schemas.microsoft.com/office/powerpoint/2010/main" val="1062464921"/>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891884"/>
            <a:ext cx="8740142" cy="1845826"/>
          </a:xfrm>
          <a:prstGeom prst="rect">
            <a:avLst/>
          </a:prstGeom>
        </p:spPr>
        <p:txBody>
          <a:bodyPr/>
          <a:lstStyle>
            <a:lvl1pPr marL="213590" indent="-213590">
              <a:buClr>
                <a:schemeClr val="tx1"/>
              </a:buClr>
              <a:buSzPct val="90000"/>
              <a:buFont typeface="Arial" pitchFamily="34" charset="0"/>
              <a:buChar char="•"/>
              <a:defRPr sz="264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76" indent="-206586">
              <a:buClr>
                <a:schemeClr val="tx1"/>
              </a:buClr>
              <a:buSzPct val="90000"/>
              <a:buFont typeface="Arial" pitchFamily="34" charset="0"/>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65" indent="-213590">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36" indent="-168070">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06" indent="-168070">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1"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7681993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69162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range Section Acc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solidFill>
                  <a:schemeClr val="tx1"/>
                </a:solidFill>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rple Blank Accent">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ue Blank Accent">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range Blank Accent">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vTest Title and Bullet Text">
    <p:spTree>
      <p:nvGrpSpPr>
        <p:cNvPr id="1" name=""/>
        <p:cNvGrpSpPr/>
        <p:nvPr/>
      </p:nvGrpSpPr>
      <p:grpSpPr>
        <a:xfrm>
          <a:off x="0" y="0"/>
          <a:ext cx="0" cy="0"/>
          <a:chOff x="0" y="0"/>
          <a:chExt cx="0" cy="0"/>
        </a:xfrm>
      </p:grpSpPr>
      <p:sp>
        <p:nvSpPr>
          <p:cNvPr id="9" name="Title 1"/>
          <p:cNvSpPr>
            <a:spLocks noGrp="1"/>
          </p:cNvSpPr>
          <p:nvPr>
            <p:ph type="title"/>
          </p:nvPr>
        </p:nvSpPr>
        <p:spPr>
          <a:xfrm>
            <a:off x="269263" y="217136"/>
            <a:ext cx="8600807" cy="674749"/>
          </a:xfrm>
          <a:prstGeom prst="rect">
            <a:avLst/>
          </a:prstGeom>
        </p:spPr>
        <p:txBody>
          <a:bodyPr/>
          <a:lstStyle>
            <a:lvl1pPr>
              <a:defRPr>
                <a:solidFill>
                  <a:srgbClr val="616161"/>
                </a:solidFill>
              </a:defRPr>
            </a:lvl1pPr>
          </a:lstStyle>
          <a:p>
            <a:r>
              <a:rPr lang="en-US" dirty="0"/>
              <a:t>Click to edit Master title style</a:t>
            </a:r>
          </a:p>
        </p:txBody>
      </p:sp>
      <p:sp>
        <p:nvSpPr>
          <p:cNvPr id="6" name="Text Placeholder 3"/>
          <p:cNvSpPr txBox="1">
            <a:spLocks/>
          </p:cNvSpPr>
          <p:nvPr userDrawn="1"/>
        </p:nvSpPr>
        <p:spPr>
          <a:xfrm>
            <a:off x="269262" y="1568689"/>
            <a:ext cx="5722660" cy="1536374"/>
          </a:xfrm>
          <a:prstGeom prst="rect">
            <a:avLst/>
          </a:prstGeom>
        </p:spPr>
        <p:txBody>
          <a:bodyPr vert="horz" wrap="square" lIns="107536" tIns="67211" rIns="107536" bIns="67211" rtlCol="0">
            <a:spAutoFit/>
          </a:bodyPr>
          <a:lst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solidFill>
                  <a:srgbClr val="616161"/>
                </a:soli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616161"/>
                </a:soli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solidFill>
                  <a:srgbClr val="616161"/>
                </a:soli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pPr marL="252040" marR="0" lvl="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000" b="0" i="0" u="none" strike="noStrike" kern="1200" cap="none" spc="0" normalizeH="0" baseline="0" noProof="0">
                <a:ln>
                  <a:noFill/>
                </a:ln>
                <a:solidFill>
                  <a:srgbClr val="616161"/>
                </a:solidFill>
                <a:effectLst/>
                <a:uLnTx/>
                <a:uFillTx/>
                <a:latin typeface="Segoe UI Light"/>
                <a:ea typeface="+mn-ea"/>
                <a:cs typeface="+mn-cs"/>
              </a:rPr>
              <a:t>Click to edit Master text styles</a:t>
            </a:r>
          </a:p>
          <a:p>
            <a:pPr marL="429400" marR="0" lvl="1"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800" b="0" i="0" u="none" strike="noStrike" kern="1200" cap="none" spc="0" normalizeH="0" baseline="0" noProof="0">
                <a:ln>
                  <a:noFill/>
                </a:ln>
                <a:solidFill>
                  <a:srgbClr val="616161"/>
                </a:solidFill>
                <a:effectLst/>
                <a:uLnTx/>
                <a:uFillTx/>
                <a:latin typeface="Segoe UI"/>
                <a:ea typeface="+mn-ea"/>
                <a:cs typeface="+mn-cs"/>
              </a:rPr>
              <a:t>Second level</a:t>
            </a:r>
          </a:p>
          <a:p>
            <a:pPr marL="588092" marR="0" lvl="2"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400" b="0" i="0" u="none" strike="noStrike" kern="1200" cap="none" spc="0" normalizeH="0" baseline="0" noProof="0">
                <a:ln>
                  <a:noFill/>
                </a:ln>
                <a:solidFill>
                  <a:srgbClr val="616161"/>
                </a:solidFill>
                <a:effectLst/>
                <a:uLnTx/>
                <a:uFillTx/>
                <a:latin typeface="Segoe UI"/>
                <a:ea typeface="+mn-ea"/>
                <a:cs typeface="+mn-cs"/>
              </a:rPr>
              <a:t>Third level</a:t>
            </a:r>
          </a:p>
          <a:p>
            <a:pPr marL="756116" marR="0" lvl="3"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Fourth level</a:t>
            </a:r>
          </a:p>
          <a:p>
            <a:pPr marL="924141" marR="0" lvl="4"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Fifth level</a:t>
            </a:r>
            <a:endParaRPr kumimoji="0" lang="en-US" sz="1300" b="0" i="0" u="none" strike="noStrike" kern="1200" cap="none" spc="0" normalizeH="0" baseline="0" noProof="0" dirty="0">
              <a:ln>
                <a:noFill/>
              </a:ln>
              <a:solidFill>
                <a:srgbClr val="616161"/>
              </a:solidFill>
              <a:effectLst/>
              <a:uLnTx/>
              <a:uFillTx/>
              <a:latin typeface="Segoe UI"/>
              <a:ea typeface="+mn-ea"/>
              <a:cs typeface="+mn-cs"/>
            </a:endParaRP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26" Type="http://schemas.openxmlformats.org/officeDocument/2006/relationships/image" Target="../media/image2.png"/><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theme" Target="../theme/theme3.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3801178"/>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193" r:id="rId3"/>
    <p:sldLayoutId id="2147484101" r:id="rId4"/>
    <p:sldLayoutId id="2147484102" r:id="rId5"/>
    <p:sldLayoutId id="2147484127" r:id="rId6"/>
    <p:sldLayoutId id="2147484128" r:id="rId7"/>
    <p:sldLayoutId id="2147484129" r:id="rId8"/>
    <p:sldLayoutId id="2147484263" r:id="rId9"/>
    <p:sldLayoutId id="2147484265" r:id="rId10"/>
  </p:sldLayoutIdLst>
  <p:hf hdr="0" dt="0"/>
  <p:txStyles>
    <p:titleStyle>
      <a:lvl1pPr algn="l" defTabSz="685585" rtl="0" eaLnBrk="1" latinLnBrk="0" hangingPunct="1">
        <a:lnSpc>
          <a:spcPct val="90000"/>
        </a:lnSpc>
        <a:spcBef>
          <a:spcPct val="0"/>
        </a:spcBef>
        <a:buNone/>
        <a:defRPr lang="en-US" sz="3900" b="0" kern="1200" cap="none" spc="-75" baseline="0" dirty="0">
          <a:ln w="3175">
            <a:noFill/>
          </a:ln>
          <a:solidFill>
            <a:srgbClr val="616161"/>
          </a:solidFill>
          <a:effectLst/>
          <a:latin typeface="Segoe UI Light"/>
          <a:ea typeface="+mn-ea"/>
          <a:cs typeface="Segoe ui light (Headings)"/>
        </a:defRPr>
      </a:lvl1pPr>
    </p:titleStyle>
    <p:bodyStyle>
      <a:lvl1pPr marL="300175" indent="-300175" algn="l" defTabSz="400233" rtl="0" eaLnBrk="1" latinLnBrk="0" hangingPunct="1">
        <a:spcBef>
          <a:spcPct val="20000"/>
        </a:spcBef>
        <a:buFont typeface="Arial"/>
        <a:buChar char="•"/>
        <a:defRPr sz="1300" kern="1200">
          <a:solidFill>
            <a:schemeClr val="tx1"/>
          </a:solidFill>
          <a:latin typeface="Segoe"/>
          <a:ea typeface="+mn-ea"/>
          <a:cs typeface="Segoe"/>
        </a:defRPr>
      </a:lvl1pPr>
      <a:lvl2pPr marL="650378" indent="-250146" algn="l" defTabSz="400233" rtl="0" eaLnBrk="1" latinLnBrk="0" hangingPunct="1">
        <a:spcBef>
          <a:spcPct val="20000"/>
        </a:spcBef>
        <a:buFont typeface="Arial"/>
        <a:buChar char="–"/>
        <a:defRPr sz="1300" kern="1200">
          <a:solidFill>
            <a:schemeClr val="tx1"/>
          </a:solidFill>
          <a:latin typeface="Segoe"/>
          <a:ea typeface="+mn-ea"/>
          <a:cs typeface="Segoe"/>
        </a:defRPr>
      </a:lvl2pPr>
      <a:lvl3pPr marL="1000582" indent="-200116" algn="l" defTabSz="400233" rtl="0" eaLnBrk="1" latinLnBrk="0" hangingPunct="1">
        <a:spcBef>
          <a:spcPct val="20000"/>
        </a:spcBef>
        <a:buFont typeface="Arial"/>
        <a:buChar char="•"/>
        <a:defRPr sz="1300" kern="1200">
          <a:solidFill>
            <a:schemeClr val="tx1"/>
          </a:solidFill>
          <a:latin typeface="Segoe"/>
          <a:ea typeface="+mn-ea"/>
          <a:cs typeface="Segoe"/>
        </a:defRPr>
      </a:lvl3pPr>
      <a:lvl4pPr marL="1400815" indent="-200116" algn="l" defTabSz="400233" rtl="0" eaLnBrk="1" latinLnBrk="0" hangingPunct="1">
        <a:spcBef>
          <a:spcPct val="20000"/>
        </a:spcBef>
        <a:buFont typeface="Arial"/>
        <a:buChar char="–"/>
        <a:defRPr sz="1300" kern="1200">
          <a:solidFill>
            <a:schemeClr val="tx1"/>
          </a:solidFill>
          <a:latin typeface="Segoe"/>
          <a:ea typeface="+mn-ea"/>
          <a:cs typeface="Segoe"/>
        </a:defRPr>
      </a:lvl4pPr>
      <a:lvl5pPr marL="1801048" indent="-200116" algn="l" defTabSz="400233" rtl="0" eaLnBrk="1" latinLnBrk="0" hangingPunct="1">
        <a:spcBef>
          <a:spcPct val="20000"/>
        </a:spcBef>
        <a:buFont typeface="Arial"/>
        <a:buChar char="»"/>
        <a:defRPr sz="1300" kern="1200">
          <a:solidFill>
            <a:schemeClr val="tx1"/>
          </a:solidFill>
          <a:latin typeface="Segoe"/>
          <a:ea typeface="+mn-ea"/>
          <a:cs typeface="Segoe"/>
        </a:defRPr>
      </a:lvl5pPr>
      <a:lvl6pPr marL="2201281" indent="-200116" algn="l" defTabSz="400233" rtl="0" eaLnBrk="1" latinLnBrk="0" hangingPunct="1">
        <a:spcBef>
          <a:spcPct val="20000"/>
        </a:spcBef>
        <a:buFont typeface="Arial"/>
        <a:buChar char="•"/>
        <a:defRPr sz="1800" kern="1200">
          <a:solidFill>
            <a:schemeClr val="tx1"/>
          </a:solidFill>
          <a:latin typeface="+mn-lt"/>
          <a:ea typeface="+mn-ea"/>
          <a:cs typeface="+mn-cs"/>
        </a:defRPr>
      </a:lvl6pPr>
      <a:lvl7pPr marL="2601514" indent="-200116" algn="l" defTabSz="400233" rtl="0" eaLnBrk="1" latinLnBrk="0" hangingPunct="1">
        <a:spcBef>
          <a:spcPct val="20000"/>
        </a:spcBef>
        <a:buFont typeface="Arial"/>
        <a:buChar char="•"/>
        <a:defRPr sz="1800" kern="1200">
          <a:solidFill>
            <a:schemeClr val="tx1"/>
          </a:solidFill>
          <a:latin typeface="+mn-lt"/>
          <a:ea typeface="+mn-ea"/>
          <a:cs typeface="+mn-cs"/>
        </a:defRPr>
      </a:lvl7pPr>
      <a:lvl8pPr marL="3001747" indent="-200116" algn="l" defTabSz="400233" rtl="0" eaLnBrk="1" latinLnBrk="0" hangingPunct="1">
        <a:spcBef>
          <a:spcPct val="20000"/>
        </a:spcBef>
        <a:buFont typeface="Arial"/>
        <a:buChar char="•"/>
        <a:defRPr sz="1800" kern="1200">
          <a:solidFill>
            <a:schemeClr val="tx1"/>
          </a:solidFill>
          <a:latin typeface="+mn-lt"/>
          <a:ea typeface="+mn-ea"/>
          <a:cs typeface="+mn-cs"/>
        </a:defRPr>
      </a:lvl8pPr>
      <a:lvl9pPr marL="3401979" indent="-200116" algn="l" defTabSz="400233"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0233" rtl="0" eaLnBrk="1" latinLnBrk="0" hangingPunct="1">
        <a:defRPr sz="1600" kern="1200">
          <a:solidFill>
            <a:schemeClr val="tx1"/>
          </a:solidFill>
          <a:latin typeface="+mn-lt"/>
          <a:ea typeface="+mn-ea"/>
          <a:cs typeface="+mn-cs"/>
        </a:defRPr>
      </a:lvl1pPr>
      <a:lvl2pPr marL="400233" algn="l" defTabSz="400233" rtl="0" eaLnBrk="1" latinLnBrk="0" hangingPunct="1">
        <a:defRPr sz="1600" kern="1200">
          <a:solidFill>
            <a:schemeClr val="tx1"/>
          </a:solidFill>
          <a:latin typeface="+mn-lt"/>
          <a:ea typeface="+mn-ea"/>
          <a:cs typeface="+mn-cs"/>
        </a:defRPr>
      </a:lvl2pPr>
      <a:lvl3pPr marL="800466" algn="l" defTabSz="400233" rtl="0" eaLnBrk="1" latinLnBrk="0" hangingPunct="1">
        <a:defRPr sz="1600" kern="1200">
          <a:solidFill>
            <a:schemeClr val="tx1"/>
          </a:solidFill>
          <a:latin typeface="+mn-lt"/>
          <a:ea typeface="+mn-ea"/>
          <a:cs typeface="+mn-cs"/>
        </a:defRPr>
      </a:lvl3pPr>
      <a:lvl4pPr marL="1200699" algn="l" defTabSz="400233" rtl="0" eaLnBrk="1" latinLnBrk="0" hangingPunct="1">
        <a:defRPr sz="1600" kern="1200">
          <a:solidFill>
            <a:schemeClr val="tx1"/>
          </a:solidFill>
          <a:latin typeface="+mn-lt"/>
          <a:ea typeface="+mn-ea"/>
          <a:cs typeface="+mn-cs"/>
        </a:defRPr>
      </a:lvl4pPr>
      <a:lvl5pPr marL="1600932" algn="l" defTabSz="400233" rtl="0" eaLnBrk="1" latinLnBrk="0" hangingPunct="1">
        <a:defRPr sz="1600" kern="1200">
          <a:solidFill>
            <a:schemeClr val="tx1"/>
          </a:solidFill>
          <a:latin typeface="+mn-lt"/>
          <a:ea typeface="+mn-ea"/>
          <a:cs typeface="+mn-cs"/>
        </a:defRPr>
      </a:lvl5pPr>
      <a:lvl6pPr marL="2001164" algn="l" defTabSz="400233" rtl="0" eaLnBrk="1" latinLnBrk="0" hangingPunct="1">
        <a:defRPr sz="1600" kern="1200">
          <a:solidFill>
            <a:schemeClr val="tx1"/>
          </a:solidFill>
          <a:latin typeface="+mn-lt"/>
          <a:ea typeface="+mn-ea"/>
          <a:cs typeface="+mn-cs"/>
        </a:defRPr>
      </a:lvl6pPr>
      <a:lvl7pPr marL="2401397" algn="l" defTabSz="400233" rtl="0" eaLnBrk="1" latinLnBrk="0" hangingPunct="1">
        <a:defRPr sz="1600" kern="1200">
          <a:solidFill>
            <a:schemeClr val="tx1"/>
          </a:solidFill>
          <a:latin typeface="+mn-lt"/>
          <a:ea typeface="+mn-ea"/>
          <a:cs typeface="+mn-cs"/>
        </a:defRPr>
      </a:lvl7pPr>
      <a:lvl8pPr marL="2801630" algn="l" defTabSz="400233" rtl="0" eaLnBrk="1" latinLnBrk="0" hangingPunct="1">
        <a:defRPr sz="1600" kern="1200">
          <a:solidFill>
            <a:schemeClr val="tx1"/>
          </a:solidFill>
          <a:latin typeface="+mn-lt"/>
          <a:ea typeface="+mn-ea"/>
          <a:cs typeface="+mn-cs"/>
        </a:defRPr>
      </a:lvl8pPr>
      <a:lvl9pPr marL="3201863" algn="l" defTabSz="400233"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63" y="217136"/>
            <a:ext cx="8600807" cy="674749"/>
          </a:xfrm>
          <a:prstGeom prst="rect">
            <a:avLst/>
          </a:prstGeom>
        </p:spPr>
        <p:txBody>
          <a:bodyPr vert="horz" wrap="square" lIns="107536" tIns="67211" rIns="107536" bIns="67211" rtlCol="0" anchor="t">
            <a:noAutofit/>
          </a:bodyPr>
          <a:lstStyle/>
          <a:p>
            <a:r>
              <a:rPr lang="en-US" dirty="0"/>
              <a:t>Click to edit Master title style</a:t>
            </a:r>
          </a:p>
        </p:txBody>
      </p:sp>
      <p:sp>
        <p:nvSpPr>
          <p:cNvPr id="4" name="Text Placeholder 3"/>
          <p:cNvSpPr>
            <a:spLocks noGrp="1"/>
          </p:cNvSpPr>
          <p:nvPr>
            <p:ph type="body" idx="1"/>
          </p:nvPr>
        </p:nvSpPr>
        <p:spPr>
          <a:xfrm>
            <a:off x="269264" y="891886"/>
            <a:ext cx="5990288" cy="1536374"/>
          </a:xfrm>
          <a:prstGeom prst="rect">
            <a:avLst/>
          </a:prstGeom>
        </p:spPr>
        <p:txBody>
          <a:bodyPr vert="horz" wrap="square" lIns="107536" tIns="67211" rIns="107536" bIns="67211"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0141987"/>
      </p:ext>
    </p:extLst>
  </p:cSld>
  <p:clrMap bg1="lt1" tx1="dk1" bg2="lt2" tx2="dk2" accent1="accent1" accent2="accent2" accent3="accent3" accent4="accent4" accent5="accent5" accent6="accent6" hlink="hlink" folHlink="folHlink"/>
  <p:sldLayoutIdLst>
    <p:sldLayoutId id="2147484246" r:id="rId1"/>
    <p:sldLayoutId id="2147484247" r:id="rId2"/>
    <p:sldLayoutId id="2147484248" r:id="rId3"/>
    <p:sldLayoutId id="2147484249" r:id="rId4"/>
    <p:sldLayoutId id="2147484251" r:id="rId5"/>
    <p:sldLayoutId id="2147484252" r:id="rId6"/>
    <p:sldLayoutId id="2147484253" r:id="rId7"/>
    <p:sldLayoutId id="2147484254" r:id="rId8"/>
    <p:sldLayoutId id="2147484255" r:id="rId9"/>
    <p:sldLayoutId id="2147484258" r:id="rId10"/>
    <p:sldLayoutId id="2147484259" r:id="rId11"/>
    <p:sldLayoutId id="2147484260" r:id="rId12"/>
    <p:sldLayoutId id="2147484266" r:id="rId13"/>
  </p:sldLayoutIdLst>
  <p:transition>
    <p:fade/>
  </p:transition>
  <p:hf hdr="0" dt="0"/>
  <p:txStyles>
    <p:titleStyle>
      <a:lvl1pPr algn="l" defTabSz="685585" rtl="0" eaLnBrk="1" latinLnBrk="0" hangingPunct="1">
        <a:lnSpc>
          <a:spcPct val="90000"/>
        </a:lnSpc>
        <a:spcBef>
          <a:spcPct val="0"/>
        </a:spcBef>
        <a:buNone/>
        <a:defRPr lang="en-US" sz="3900" b="0" kern="1200" cap="none" spc="-75" baseline="0" dirty="0" smtClean="0">
          <a:ln w="3175">
            <a:noFill/>
          </a:ln>
          <a:solidFill>
            <a:srgbClr val="616161"/>
          </a:solidFill>
          <a:effectLst/>
          <a:latin typeface="+mj-lt"/>
          <a:ea typeface="+mn-ea"/>
          <a:cs typeface="Segoe UI" pitchFamily="34" charset="0"/>
        </a:defRPr>
      </a:lvl1pPr>
    </p:titleStyle>
    <p:body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gradFill>
            <a:gsLst>
              <a:gs pos="1250">
                <a:schemeClr val="tx1"/>
              </a:gs>
              <a:gs pos="100000">
                <a:schemeClr val="tx1"/>
              </a:gs>
            </a:gsLst>
            <a:lin ang="5400000" scaled="0"/>
          </a:gra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p:bodyStyle>
    <p:other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5"/>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4"/>
            <a:ext cx="8740140" cy="158799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6906561" y="2243274"/>
            <a:ext cx="5143967" cy="657418"/>
          </a:xfrm>
          <a:prstGeom prst="rect">
            <a:avLst/>
          </a:prstGeom>
        </p:spPr>
      </p:pic>
    </p:spTree>
    <p:extLst>
      <p:ext uri="{BB962C8B-B14F-4D97-AF65-F5344CB8AC3E}">
        <p14:creationId xmlns:p14="http://schemas.microsoft.com/office/powerpoint/2010/main" val="638738937"/>
      </p:ext>
    </p:extLst>
  </p:cSld>
  <p:clrMap bg1="dk1" tx1="lt1" bg2="dk2" tx2="lt2" accent1="accent1" accent2="accent2" accent3="accent3" accent4="accent4" accent5="accent5" accent6="accent6" hlink="hlink" folHlink="folHlink"/>
  <p:sldLayoutIdLst>
    <p:sldLayoutId id="2147484268" r:id="rId1"/>
    <p:sldLayoutId id="2147484269" r:id="rId2"/>
    <p:sldLayoutId id="2147484270" r:id="rId3"/>
    <p:sldLayoutId id="2147484271" r:id="rId4"/>
    <p:sldLayoutId id="2147484272" r:id="rId5"/>
    <p:sldLayoutId id="2147484273" r:id="rId6"/>
    <p:sldLayoutId id="2147484274" r:id="rId7"/>
    <p:sldLayoutId id="2147484275" r:id="rId8"/>
    <p:sldLayoutId id="2147484276" r:id="rId9"/>
    <p:sldLayoutId id="2147484277" r:id="rId10"/>
    <p:sldLayoutId id="2147484278" r:id="rId11"/>
    <p:sldLayoutId id="2147484279" r:id="rId12"/>
    <p:sldLayoutId id="2147484280" r:id="rId13"/>
    <p:sldLayoutId id="2147484281" r:id="rId14"/>
    <p:sldLayoutId id="2147484282" r:id="rId15"/>
    <p:sldLayoutId id="2147484283" r:id="rId16"/>
    <p:sldLayoutId id="2147484284" r:id="rId17"/>
    <p:sldLayoutId id="2147484285" r:id="rId18"/>
    <p:sldLayoutId id="2147484286" r:id="rId19"/>
    <p:sldLayoutId id="2147484287" r:id="rId20"/>
    <p:sldLayoutId id="2147484288" r:id="rId21"/>
    <p:sldLayoutId id="2147484289" r:id="rId22"/>
    <p:sldLayoutId id="2147484290" r:id="rId23"/>
    <p:sldLayoutId id="2147484291" r:id="rId24"/>
  </p:sldLayoutIdLst>
  <p:transition>
    <p:fade/>
  </p:transition>
  <p:txStyles>
    <p:titleStyle>
      <a:lvl1pPr algn="l" defTabSz="685766"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5" marR="0" indent="-252105" algn="l" defTabSz="685766" rtl="0" eaLnBrk="1" fontAlgn="auto" latinLnBrk="0" hangingPunct="1">
        <a:lnSpc>
          <a:spcPct val="90000"/>
        </a:lnSpc>
        <a:spcBef>
          <a:spcPct val="20000"/>
        </a:spcBef>
        <a:spcAft>
          <a:spcPts val="0"/>
        </a:spcAft>
        <a:buClrTx/>
        <a:buSzPct val="90000"/>
        <a:buFont typeface="Arial" pitchFamily="34" charset="0"/>
        <a:buChar char="•"/>
        <a:tabLst/>
        <a:defRPr sz="2940" kern="1200" spc="0" baseline="0">
          <a:gradFill>
            <a:gsLst>
              <a:gs pos="1250">
                <a:schemeClr val="tx1"/>
              </a:gs>
              <a:gs pos="100000">
                <a:schemeClr val="tx1"/>
              </a:gs>
            </a:gsLst>
            <a:lin ang="5400000" scaled="0"/>
          </a:gradFill>
          <a:latin typeface="+mj-lt"/>
          <a:ea typeface="+mn-ea"/>
          <a:cs typeface="+mn-cs"/>
        </a:defRPr>
      </a:lvl1pPr>
      <a:lvl2pPr marL="429512" marR="0" indent="-177408" algn="l" defTabSz="685766"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4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16"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8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57"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41"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24"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08"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66" rtl="0" eaLnBrk="1" latinLnBrk="0" hangingPunct="1">
        <a:defRPr sz="1324" kern="1200">
          <a:solidFill>
            <a:schemeClr val="tx1"/>
          </a:solidFill>
          <a:latin typeface="+mn-lt"/>
          <a:ea typeface="+mn-ea"/>
          <a:cs typeface="+mn-cs"/>
        </a:defRPr>
      </a:lvl1pPr>
      <a:lvl2pPr marL="342884" algn="l" defTabSz="685766" rtl="0" eaLnBrk="1" latinLnBrk="0" hangingPunct="1">
        <a:defRPr sz="1324" kern="1200">
          <a:solidFill>
            <a:schemeClr val="tx1"/>
          </a:solidFill>
          <a:latin typeface="+mn-lt"/>
          <a:ea typeface="+mn-ea"/>
          <a:cs typeface="+mn-cs"/>
        </a:defRPr>
      </a:lvl2pPr>
      <a:lvl3pPr marL="685766" algn="l" defTabSz="685766" rtl="0" eaLnBrk="1" latinLnBrk="0" hangingPunct="1">
        <a:defRPr sz="1324" kern="1200">
          <a:solidFill>
            <a:schemeClr val="tx1"/>
          </a:solidFill>
          <a:latin typeface="+mn-lt"/>
          <a:ea typeface="+mn-ea"/>
          <a:cs typeface="+mn-cs"/>
        </a:defRPr>
      </a:lvl3pPr>
      <a:lvl4pPr marL="1028649" algn="l" defTabSz="685766" rtl="0" eaLnBrk="1" latinLnBrk="0" hangingPunct="1">
        <a:defRPr sz="1324" kern="1200">
          <a:solidFill>
            <a:schemeClr val="tx1"/>
          </a:solidFill>
          <a:latin typeface="+mn-lt"/>
          <a:ea typeface="+mn-ea"/>
          <a:cs typeface="+mn-cs"/>
        </a:defRPr>
      </a:lvl4pPr>
      <a:lvl5pPr marL="1371532" algn="l" defTabSz="685766" rtl="0" eaLnBrk="1" latinLnBrk="0" hangingPunct="1">
        <a:defRPr sz="1324" kern="1200">
          <a:solidFill>
            <a:schemeClr val="tx1"/>
          </a:solidFill>
          <a:latin typeface="+mn-lt"/>
          <a:ea typeface="+mn-ea"/>
          <a:cs typeface="+mn-cs"/>
        </a:defRPr>
      </a:lvl5pPr>
      <a:lvl6pPr marL="1714417" algn="l" defTabSz="685766" rtl="0" eaLnBrk="1" latinLnBrk="0" hangingPunct="1">
        <a:defRPr sz="1324" kern="1200">
          <a:solidFill>
            <a:schemeClr val="tx1"/>
          </a:solidFill>
          <a:latin typeface="+mn-lt"/>
          <a:ea typeface="+mn-ea"/>
          <a:cs typeface="+mn-cs"/>
        </a:defRPr>
      </a:lvl6pPr>
      <a:lvl7pPr marL="2057300" algn="l" defTabSz="685766" rtl="0" eaLnBrk="1" latinLnBrk="0" hangingPunct="1">
        <a:defRPr sz="1324" kern="1200">
          <a:solidFill>
            <a:schemeClr val="tx1"/>
          </a:solidFill>
          <a:latin typeface="+mn-lt"/>
          <a:ea typeface="+mn-ea"/>
          <a:cs typeface="+mn-cs"/>
        </a:defRPr>
      </a:lvl7pPr>
      <a:lvl8pPr marL="2400182" algn="l" defTabSz="685766" rtl="0" eaLnBrk="1" latinLnBrk="0" hangingPunct="1">
        <a:defRPr sz="1324" kern="1200">
          <a:solidFill>
            <a:schemeClr val="tx1"/>
          </a:solidFill>
          <a:latin typeface="+mn-lt"/>
          <a:ea typeface="+mn-ea"/>
          <a:cs typeface="+mn-cs"/>
        </a:defRPr>
      </a:lvl8pPr>
      <a:lvl9pPr marL="2743066" algn="l" defTabSz="685766"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www.facebook.com/alex.krakovetskiy" TargetMode="External"/><Relationship Id="rId2" Type="http://schemas.openxmlformats.org/officeDocument/2006/relationships/hyperlink" Target="http://devrain.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hyperlink" Target="https://developer.microsoft.com/en-us/skype/bots" TargetMode="External"/><Relationship Id="rId2" Type="http://schemas.openxmlformats.org/officeDocument/2006/relationships/hyperlink" Target="http://www.skype.com/developer" TargetMode="External"/><Relationship Id="rId1" Type="http://schemas.openxmlformats.org/officeDocument/2006/relationships/slideLayout" Target="../slideLayouts/slideLayout12.xml"/><Relationship Id="rId5" Type="http://schemas.openxmlformats.org/officeDocument/2006/relationships/image" Target="../media/image26.png"/><Relationship Id="rId4" Type="http://schemas.openxmlformats.org/officeDocument/2006/relationships/hyperlink" Target="http://blogs.skype.com/2016/03/30/skype-bots-preview-comes-to-consumers-and-developer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devrain-bots.azurewebsites.net/" TargetMode="External"/><Relationship Id="rId2" Type="http://schemas.openxmlformats.org/officeDocument/2006/relationships/hyperlink" Target="https://donor.ua/bot" TargetMode="External"/><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hyperlink" Target="https://www.facebook.com/alex.krakovetskiy"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12.xml"/><Relationship Id="rId4" Type="http://schemas.openxmlformats.org/officeDocument/2006/relationships/image" Target="../media/image30.jpeg"/></Relationships>
</file>

<file path=ppt/slides/_rels/slide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hyperlink" Target="http://www.businessinsider.com/the-messaging-app-report-2015-11?IR=T" TargetMode="Externa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hyperlink" Target="https://florence.chat/" TargetMode="External"/><Relationship Id="rId2" Type="http://schemas.openxmlformats.org/officeDocument/2006/relationships/hyperlink" Target="https://medwhat.com/" TargetMode="External"/><Relationship Id="rId1" Type="http://schemas.openxmlformats.org/officeDocument/2006/relationships/slideLayout" Target="../slideLayouts/slideLayout12.xml"/><Relationship Id="rId6" Type="http://schemas.openxmlformats.org/officeDocument/2006/relationships/image" Target="../media/image20.png"/><Relationship Id="rId5" Type="http://schemas.openxmlformats.org/officeDocument/2006/relationships/image" Target="../media/image19.jpg"/><Relationship Id="rId4" Type="http://schemas.openxmlformats.org/officeDocument/2006/relationships/hyperlink" Target="http://www.your.md/"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www.siteheart.com/" TargetMode="External"/><Relationship Id="rId2" Type="http://schemas.openxmlformats.org/officeDocument/2006/relationships/image" Target="../media/image21.png"/><Relationship Id="rId1" Type="http://schemas.openxmlformats.org/officeDocument/2006/relationships/slideLayout" Target="../slideLayouts/slideLayout12.xml"/><Relationship Id="rId5" Type="http://schemas.openxmlformats.org/officeDocument/2006/relationships/image" Target="../media/image22.png"/><Relationship Id="rId4" Type="http://schemas.openxmlformats.org/officeDocument/2006/relationships/hyperlink" Target="https://www.uservoice.co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272832" y="3604318"/>
            <a:ext cx="4299839" cy="672414"/>
          </a:xfrm>
        </p:spPr>
        <p:txBody>
          <a:bodyPr/>
          <a:lstStyle/>
          <a:p>
            <a:r>
              <a:rPr lang="en-US" b="1" dirty="0"/>
              <a:t>Oleksandr Krakovetskyi</a:t>
            </a:r>
          </a:p>
          <a:p>
            <a:r>
              <a:rPr lang="en-US" dirty="0"/>
              <a:t>CEO DevRain Solutions</a:t>
            </a:r>
          </a:p>
          <a:p>
            <a:r>
              <a:rPr lang="en-US" dirty="0"/>
              <a:t>@</a:t>
            </a:r>
            <a:r>
              <a:rPr lang="en-US" dirty="0" err="1"/>
              <a:t>msugvnua</a:t>
            </a:r>
            <a:endParaRPr lang="en-US" dirty="0"/>
          </a:p>
          <a:p>
            <a:r>
              <a:rPr lang="en-US" dirty="0">
                <a:hlinkClick r:id="rId2"/>
              </a:rPr>
              <a:t>http://devrain.com</a:t>
            </a:r>
            <a:r>
              <a:rPr lang="en-US" dirty="0"/>
              <a:t> </a:t>
            </a:r>
          </a:p>
          <a:p>
            <a:r>
              <a:rPr lang="en-US" dirty="0">
                <a:hlinkClick r:id="rId3"/>
              </a:rPr>
              <a:t>https://www.facebook.com/alex.krakovetskiy</a:t>
            </a:r>
            <a:r>
              <a:rPr lang="en-US" dirty="0"/>
              <a:t> </a:t>
            </a:r>
            <a:endParaRPr lang="ru-RU" dirty="0"/>
          </a:p>
        </p:txBody>
      </p:sp>
      <p:sp>
        <p:nvSpPr>
          <p:cNvPr id="3" name="Title 2"/>
          <p:cNvSpPr>
            <a:spLocks noGrp="1"/>
          </p:cNvSpPr>
          <p:nvPr>
            <p:ph type="title"/>
          </p:nvPr>
        </p:nvSpPr>
        <p:spPr>
          <a:xfrm>
            <a:off x="251942" y="1703638"/>
            <a:ext cx="8194226" cy="1359775"/>
          </a:xfrm>
        </p:spPr>
        <p:txBody>
          <a:bodyPr/>
          <a:lstStyle/>
          <a:p>
            <a:r>
              <a:rPr lang="uk-UA" sz="6600" dirty="0" err="1"/>
              <a:t>Чатботы</a:t>
            </a:r>
            <a:r>
              <a:rPr lang="uk-UA" sz="6600" dirty="0"/>
              <a:t> в </a:t>
            </a:r>
            <a:r>
              <a:rPr lang="uk-UA" sz="6600" dirty="0" err="1"/>
              <a:t>медицине</a:t>
            </a:r>
            <a:endParaRPr lang="en-US" sz="6600" dirty="0"/>
          </a:p>
        </p:txBody>
      </p:sp>
    </p:spTree>
    <p:extLst>
      <p:ext uri="{BB962C8B-B14F-4D97-AF65-F5344CB8AC3E}">
        <p14:creationId xmlns:p14="http://schemas.microsoft.com/office/powerpoint/2010/main" val="17070133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"Message Us" Plugin</a:t>
            </a:r>
          </a:p>
        </p:txBody>
      </p:sp>
      <p:sp>
        <p:nvSpPr>
          <p:cNvPr id="4" name="Text Placeholder 3"/>
          <p:cNvSpPr>
            <a:spLocks noGrp="1"/>
          </p:cNvSpPr>
          <p:nvPr>
            <p:ph type="body" sz="quarter" idx="10"/>
          </p:nvPr>
        </p:nvSpPr>
        <p:spPr/>
        <p:txBody>
          <a:bodyPr/>
          <a:lstStyle/>
          <a:p>
            <a:endParaRPr lang="en-US" dirty="0"/>
          </a:p>
        </p:txBody>
      </p:sp>
      <p:pic>
        <p:nvPicPr>
          <p:cNvPr id="8194" name="Picture 2" descr="https://scontent-waw1-1.xx.fbcdn.net/hphotos-xap1/t39.2178-6/12995578_242850346069918_2047888084_n.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8955" y="891885"/>
            <a:ext cx="7270998" cy="3657600"/>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https://scontent-waw1-1.xx.fbcdn.net/hphotos-xpf1/t39.2178-6/12601305_843535939108260_1855995549_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332" y="1902743"/>
            <a:ext cx="5800298" cy="320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03566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196"/>
                                        </p:tgtEl>
                                        <p:attrNameLst>
                                          <p:attrName>style.visibility</p:attrName>
                                        </p:attrNameLst>
                                      </p:cBhvr>
                                      <p:to>
                                        <p:strVal val="visible"/>
                                      </p:to>
                                    </p:set>
                                    <p:animEffect transition="in" filter="fade">
                                      <p:cBhvr>
                                        <p:cTn id="7" dur="1000"/>
                                        <p:tgtEl>
                                          <p:spTgt spid="8196"/>
                                        </p:tgtEl>
                                      </p:cBhvr>
                                    </p:animEffect>
                                    <p:anim calcmode="lin" valueType="num">
                                      <p:cBhvr>
                                        <p:cTn id="8" dur="1000" fill="hold"/>
                                        <p:tgtEl>
                                          <p:spTgt spid="8196"/>
                                        </p:tgtEl>
                                        <p:attrNameLst>
                                          <p:attrName>ppt_x</p:attrName>
                                        </p:attrNameLst>
                                      </p:cBhvr>
                                      <p:tavLst>
                                        <p:tav tm="0">
                                          <p:val>
                                            <p:strVal val="#ppt_x"/>
                                          </p:val>
                                        </p:tav>
                                        <p:tav tm="100000">
                                          <p:val>
                                            <p:strVal val="#ppt_x"/>
                                          </p:val>
                                        </p:tav>
                                      </p:tavLst>
                                    </p:anim>
                                    <p:anim calcmode="lin" valueType="num">
                                      <p:cBhvr>
                                        <p:cTn id="9" dur="1000" fill="hold"/>
                                        <p:tgtEl>
                                          <p:spTgt spid="819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Microsoft Skype Bots</a:t>
            </a:r>
            <a:endParaRPr lang="en-US" dirty="0"/>
          </a:p>
        </p:txBody>
      </p:sp>
      <p:sp>
        <p:nvSpPr>
          <p:cNvPr id="2" name="Text Placeholder 1"/>
          <p:cNvSpPr>
            <a:spLocks noGrp="1"/>
          </p:cNvSpPr>
          <p:nvPr>
            <p:ph type="body" sz="quarter" idx="10"/>
          </p:nvPr>
        </p:nvSpPr>
        <p:spPr>
          <a:xfrm>
            <a:off x="269261" y="1164657"/>
            <a:ext cx="2964827" cy="3361233"/>
          </a:xfrm>
        </p:spPr>
        <p:txBody>
          <a:bodyPr/>
          <a:lstStyle/>
          <a:p>
            <a:pPr marL="0" indent="0">
              <a:buNone/>
            </a:pPr>
            <a:r>
              <a:rPr lang="en-US" sz="1600" dirty="0">
                <a:latin typeface="+mn-lt"/>
                <a:hlinkClick r:id="rId2"/>
              </a:rPr>
              <a:t>http://www.skype.com/developer</a:t>
            </a:r>
            <a:endParaRPr lang="en-US" sz="1600" dirty="0">
              <a:latin typeface="+mn-lt"/>
            </a:endParaRPr>
          </a:p>
          <a:p>
            <a:pPr marL="0" indent="0">
              <a:buNone/>
            </a:pPr>
            <a:endParaRPr lang="en-US" sz="1600" dirty="0">
              <a:latin typeface="+mn-lt"/>
            </a:endParaRPr>
          </a:p>
          <a:p>
            <a:pPr marL="0" indent="0">
              <a:buNone/>
            </a:pPr>
            <a:r>
              <a:rPr lang="en-US" sz="1600" dirty="0">
                <a:latin typeface="+mn-lt"/>
                <a:hlinkClick r:id="rId3"/>
              </a:rPr>
              <a:t>https://developer.microsoft.com/en-us/skype/bots</a:t>
            </a:r>
            <a:r>
              <a:rPr lang="en-US" sz="1600" dirty="0">
                <a:latin typeface="+mn-lt"/>
              </a:rPr>
              <a:t>  </a:t>
            </a:r>
          </a:p>
          <a:p>
            <a:pPr marL="0" indent="0">
              <a:buNone/>
            </a:pPr>
            <a:endParaRPr lang="en-US" sz="1600" dirty="0">
              <a:latin typeface="+mn-lt"/>
            </a:endParaRPr>
          </a:p>
          <a:p>
            <a:pPr marL="0" indent="0">
              <a:buNone/>
            </a:pPr>
            <a:r>
              <a:rPr lang="en-US" sz="1600" dirty="0">
                <a:latin typeface="+mn-lt"/>
                <a:hlinkClick r:id="rId4"/>
              </a:rPr>
              <a:t>http://blogs.skype.com/2016/03/30/skype-bots-preview-comes-to-consumers-and-developers/</a:t>
            </a:r>
            <a:r>
              <a:rPr lang="en-US" sz="1600" dirty="0">
                <a:latin typeface="+mn-lt"/>
              </a:rPr>
              <a:t> </a:t>
            </a:r>
          </a:p>
          <a:p>
            <a:pPr marL="0" indent="0">
              <a:buNone/>
            </a:pPr>
            <a:endParaRPr lang="en-US" sz="1600" dirty="0">
              <a:latin typeface="+mn-lt"/>
            </a:endParaRPr>
          </a:p>
          <a:p>
            <a:pPr marL="0" indent="0">
              <a:buNone/>
            </a:pPr>
            <a:endParaRPr lang="en-US" sz="1600" dirty="0">
              <a:latin typeface="+mn-lt"/>
            </a:endParaRPr>
          </a:p>
          <a:p>
            <a:pPr marL="0" indent="0">
              <a:buNone/>
            </a:pPr>
            <a:r>
              <a:rPr lang="en-US" sz="1600" dirty="0">
                <a:latin typeface="+mn-lt"/>
              </a:rPr>
              <a:t>C# or Node.js</a:t>
            </a:r>
          </a:p>
        </p:txBody>
      </p:sp>
      <p:pic>
        <p:nvPicPr>
          <p:cNvPr id="9218" name="Picture 2" descr="Skype Bots on Windows Desktop"/>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5222" y="1051151"/>
            <a:ext cx="5486400"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470934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742070" y="408612"/>
            <a:ext cx="8128000" cy="4572000"/>
          </a:xfrm>
          <a:prstGeom prst="rect">
            <a:avLst/>
          </a:prstGeom>
        </p:spPr>
      </p:pic>
      <p:sp>
        <p:nvSpPr>
          <p:cNvPr id="3" name="Title 2"/>
          <p:cNvSpPr>
            <a:spLocks noGrp="1"/>
          </p:cNvSpPr>
          <p:nvPr>
            <p:ph type="title"/>
          </p:nvPr>
        </p:nvSpPr>
        <p:spPr/>
        <p:txBody>
          <a:bodyPr/>
          <a:lstStyle/>
          <a:p>
            <a:r>
              <a:rPr lang="en-US" dirty="0"/>
              <a:t>Microsoft Bot Framework</a:t>
            </a:r>
            <a:endParaRPr lang="en-US" sz="3232" dirty="0"/>
          </a:p>
        </p:txBody>
      </p:sp>
    </p:spTree>
    <p:extLst>
      <p:ext uri="{BB962C8B-B14F-4D97-AF65-F5344CB8AC3E}">
        <p14:creationId xmlns:p14="http://schemas.microsoft.com/office/powerpoint/2010/main" val="334340355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a:t>Сценарии работы</a:t>
            </a:r>
            <a:endParaRPr lang="en-US" dirty="0"/>
          </a:p>
        </p:txBody>
      </p:sp>
      <p:sp>
        <p:nvSpPr>
          <p:cNvPr id="2" name="Text Placeholder 1"/>
          <p:cNvSpPr>
            <a:spLocks noGrp="1"/>
          </p:cNvSpPr>
          <p:nvPr>
            <p:ph type="body" sz="quarter" idx="10"/>
          </p:nvPr>
        </p:nvSpPr>
        <p:spPr>
          <a:xfrm>
            <a:off x="269260" y="1164657"/>
            <a:ext cx="7998440" cy="3090390"/>
          </a:xfrm>
        </p:spPr>
        <p:txBody>
          <a:bodyPr numCol="1"/>
          <a:lstStyle/>
          <a:p>
            <a:pPr marL="457200" indent="-457200">
              <a:buAutoNum type="arabicPeriod"/>
            </a:pPr>
            <a:r>
              <a:rPr lang="ru-RU" sz="2400" dirty="0">
                <a:latin typeface="+mn-lt"/>
              </a:rPr>
              <a:t>Последовательность вопросов (например, анкета).</a:t>
            </a:r>
          </a:p>
          <a:p>
            <a:pPr marL="457200" indent="-457200">
              <a:buAutoNum type="arabicPeriod"/>
            </a:pPr>
            <a:r>
              <a:rPr lang="ru-RU" sz="2400" dirty="0">
                <a:latin typeface="+mn-lt"/>
              </a:rPr>
              <a:t>Дерево / алгоритм, при котором следующий вопрос зависит от предыдущего ответа.</a:t>
            </a:r>
          </a:p>
          <a:p>
            <a:pPr marL="457200" indent="-457200">
              <a:buAutoNum type="arabicPeriod"/>
            </a:pPr>
            <a:r>
              <a:rPr lang="ru-RU" sz="2400" dirty="0">
                <a:latin typeface="+mn-lt"/>
              </a:rPr>
              <a:t>Ввод данных в текстовом или графическом формате, в форме аудио или видео.</a:t>
            </a:r>
          </a:p>
          <a:p>
            <a:pPr marL="457200" indent="-457200">
              <a:buAutoNum type="arabicPeriod"/>
            </a:pPr>
            <a:r>
              <a:rPr lang="ru-RU" sz="2400" dirty="0">
                <a:latin typeface="+mn-lt"/>
              </a:rPr>
              <a:t>Ввод ключевых слов или поискового запроса, по которому ищется информация в базе данных.</a:t>
            </a:r>
          </a:p>
          <a:p>
            <a:pPr marL="457200" indent="-457200">
              <a:buAutoNum type="arabicPeriod"/>
            </a:pPr>
            <a:r>
              <a:rPr lang="ru-RU" sz="2400" dirty="0">
                <a:latin typeface="+mn-lt"/>
              </a:rPr>
              <a:t>Свободный ввод текста.</a:t>
            </a:r>
            <a:endParaRPr lang="en-US" sz="2400" dirty="0">
              <a:latin typeface="+mn-lt"/>
            </a:endParaRPr>
          </a:p>
        </p:txBody>
      </p:sp>
    </p:spTree>
    <p:extLst>
      <p:ext uri="{BB962C8B-B14F-4D97-AF65-F5344CB8AC3E}">
        <p14:creationId xmlns:p14="http://schemas.microsoft.com/office/powerpoint/2010/main" val="275736208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a:t>Обработка естественного языка</a:t>
            </a:r>
            <a:endParaRPr lang="en-US" dirty="0"/>
          </a:p>
        </p:txBody>
      </p:sp>
      <p:sp>
        <p:nvSpPr>
          <p:cNvPr id="2" name="Text Placeholder 1"/>
          <p:cNvSpPr>
            <a:spLocks noGrp="1"/>
          </p:cNvSpPr>
          <p:nvPr>
            <p:ph type="body" sz="quarter" idx="10"/>
          </p:nvPr>
        </p:nvSpPr>
        <p:spPr>
          <a:xfrm>
            <a:off x="269260" y="1164657"/>
            <a:ext cx="8874739" cy="3090390"/>
          </a:xfrm>
        </p:spPr>
        <p:txBody>
          <a:bodyPr numCol="2"/>
          <a:lstStyle/>
          <a:p>
            <a:pPr marL="0" indent="0">
              <a:buNone/>
            </a:pPr>
            <a:r>
              <a:rPr lang="ru-RU" sz="1600" dirty="0">
                <a:latin typeface="+mn-lt"/>
              </a:rPr>
              <a:t>Обработка естественного языка (</a:t>
            </a:r>
            <a:r>
              <a:rPr lang="ru-RU" sz="1600" dirty="0" err="1">
                <a:latin typeface="+mn-lt"/>
              </a:rPr>
              <a:t>Natural</a:t>
            </a:r>
            <a:r>
              <a:rPr lang="ru-RU" sz="1600" dirty="0">
                <a:latin typeface="+mn-lt"/>
              </a:rPr>
              <a:t> </a:t>
            </a:r>
            <a:r>
              <a:rPr lang="ru-RU" sz="1600" dirty="0" err="1">
                <a:latin typeface="+mn-lt"/>
              </a:rPr>
              <a:t>Language</a:t>
            </a:r>
            <a:r>
              <a:rPr lang="ru-RU" sz="1600" dirty="0">
                <a:latin typeface="+mn-lt"/>
              </a:rPr>
              <a:t> </a:t>
            </a:r>
            <a:r>
              <a:rPr lang="ru-RU" sz="1600" dirty="0" err="1">
                <a:latin typeface="+mn-lt"/>
              </a:rPr>
              <a:t>Processing</a:t>
            </a:r>
            <a:r>
              <a:rPr lang="ru-RU" sz="1600" dirty="0">
                <a:latin typeface="+mn-lt"/>
              </a:rPr>
              <a:t>, NLP) — общее направление искусственного интеллекта и математической лингвистики. Оно изучает проблемы компьютерного анализа и синтеза естественных языков. </a:t>
            </a:r>
          </a:p>
          <a:p>
            <a:pPr marL="0" indent="0">
              <a:buNone/>
            </a:pPr>
            <a:endParaRPr lang="en-US" sz="1600" dirty="0">
              <a:latin typeface="+mn-lt"/>
            </a:endParaRPr>
          </a:p>
          <a:p>
            <a:pPr marL="0" indent="0">
              <a:buNone/>
            </a:pPr>
            <a:endParaRPr lang="en-US" sz="1600" dirty="0">
              <a:latin typeface="+mn-lt"/>
            </a:endParaRPr>
          </a:p>
          <a:p>
            <a:pPr marL="0" indent="0">
              <a:buNone/>
            </a:pPr>
            <a:endParaRPr lang="en-US" sz="1600" dirty="0">
              <a:latin typeface="+mn-lt"/>
            </a:endParaRPr>
          </a:p>
          <a:p>
            <a:pPr marL="0" indent="0">
              <a:buNone/>
            </a:pPr>
            <a:endParaRPr lang="en-US" sz="1600" dirty="0">
              <a:latin typeface="+mn-lt"/>
            </a:endParaRPr>
          </a:p>
          <a:p>
            <a:pPr marL="0" indent="0">
              <a:buNone/>
            </a:pPr>
            <a:endParaRPr lang="en-US" sz="1600" dirty="0">
              <a:latin typeface="+mn-lt"/>
            </a:endParaRPr>
          </a:p>
          <a:p>
            <a:pPr marL="0" indent="0">
              <a:buNone/>
            </a:pPr>
            <a:endParaRPr lang="ru-RU" sz="1600" dirty="0">
              <a:latin typeface="+mn-lt"/>
            </a:endParaRPr>
          </a:p>
          <a:p>
            <a:pPr marL="0" indent="0">
              <a:buNone/>
            </a:pPr>
            <a:r>
              <a:rPr lang="ru-RU" sz="1600" dirty="0">
                <a:latin typeface="+mn-lt"/>
              </a:rPr>
              <a:t>Где применяется в контексте разработке ботов?</a:t>
            </a:r>
          </a:p>
          <a:p>
            <a:pPr>
              <a:buFontTx/>
              <a:buChar char="-"/>
            </a:pPr>
            <a:r>
              <a:rPr lang="ru-RU" sz="1600" dirty="0">
                <a:latin typeface="+mn-lt"/>
              </a:rPr>
              <a:t>Извлечение сущностей и ключевых слов</a:t>
            </a:r>
          </a:p>
          <a:p>
            <a:pPr>
              <a:buFontTx/>
              <a:buChar char="-"/>
            </a:pPr>
            <a:r>
              <a:rPr lang="ru-RU" sz="1600" dirty="0">
                <a:latin typeface="+mn-lt"/>
              </a:rPr>
              <a:t>Анализ подобия текстов</a:t>
            </a:r>
          </a:p>
          <a:p>
            <a:pPr>
              <a:buFontTx/>
              <a:buChar char="-"/>
            </a:pPr>
            <a:r>
              <a:rPr lang="ru-RU" sz="1600" dirty="0">
                <a:latin typeface="+mn-lt"/>
              </a:rPr>
              <a:t>Определение языка, настроения, возраста, эмоций, гендера и т.д.</a:t>
            </a:r>
            <a:endParaRPr lang="en-US" sz="1600" dirty="0">
              <a:latin typeface="+mn-lt"/>
            </a:endParaRPr>
          </a:p>
        </p:txBody>
      </p:sp>
      <p:pic>
        <p:nvPicPr>
          <p:cNvPr id="4" name="Picture 3"/>
          <p:cNvPicPr>
            <a:picLocks noChangeAspect="1"/>
          </p:cNvPicPr>
          <p:nvPr/>
        </p:nvPicPr>
        <p:blipFill>
          <a:blip r:embed="rId2"/>
          <a:stretch>
            <a:fillRect/>
          </a:stretch>
        </p:blipFill>
        <p:spPr>
          <a:xfrm>
            <a:off x="1665172" y="2994307"/>
            <a:ext cx="5723911" cy="1828800"/>
          </a:xfrm>
          <a:prstGeom prst="rect">
            <a:avLst/>
          </a:prstGeom>
        </p:spPr>
      </p:pic>
    </p:spTree>
    <p:extLst>
      <p:ext uri="{BB962C8B-B14F-4D97-AF65-F5344CB8AC3E}">
        <p14:creationId xmlns:p14="http://schemas.microsoft.com/office/powerpoint/2010/main" val="62119785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a:t>Донор</a:t>
            </a:r>
            <a:r>
              <a:rPr lang="en-US" sz="4000" dirty="0"/>
              <a:t>UA.</a:t>
            </a:r>
            <a:r>
              <a:rPr lang="ru-RU" sz="4000" dirty="0"/>
              <a:t>Бот</a:t>
            </a:r>
            <a:endParaRPr lang="en-US" dirty="0"/>
          </a:p>
        </p:txBody>
      </p:sp>
      <p:sp>
        <p:nvSpPr>
          <p:cNvPr id="4" name="Text Placeholder 3"/>
          <p:cNvSpPr>
            <a:spLocks noGrp="1"/>
          </p:cNvSpPr>
          <p:nvPr>
            <p:ph type="body" sz="quarter" idx="10"/>
          </p:nvPr>
        </p:nvSpPr>
        <p:spPr>
          <a:xfrm>
            <a:off x="269262" y="1081314"/>
            <a:ext cx="3946603" cy="3681321"/>
          </a:xfrm>
        </p:spPr>
        <p:txBody>
          <a:bodyPr/>
          <a:lstStyle/>
          <a:p>
            <a:pPr marL="0" indent="0">
              <a:buNone/>
            </a:pPr>
            <a:r>
              <a:rPr lang="ru-RU" sz="2400" dirty="0">
                <a:latin typeface="+mn-lt"/>
              </a:rPr>
              <a:t>Возможность узнать, может ли человек быть донором, есть ли абсолютные или временные противопоказания.</a:t>
            </a:r>
          </a:p>
          <a:p>
            <a:pPr marL="0" indent="0">
              <a:buNone/>
            </a:pPr>
            <a:endParaRPr lang="ru-RU" sz="2400" dirty="0">
              <a:latin typeface="+mn-lt"/>
            </a:endParaRPr>
          </a:p>
          <a:p>
            <a:pPr marL="0" indent="0">
              <a:buNone/>
            </a:pPr>
            <a:r>
              <a:rPr lang="en-US" sz="2400" dirty="0">
                <a:latin typeface="+mn-lt"/>
                <a:hlinkClick r:id="rId2"/>
              </a:rPr>
              <a:t>https://donor.ua/bot</a:t>
            </a:r>
            <a:r>
              <a:rPr lang="en-US" sz="2400" dirty="0">
                <a:latin typeface="+mn-lt"/>
              </a:rPr>
              <a:t> </a:t>
            </a:r>
          </a:p>
          <a:p>
            <a:pPr marL="0" indent="0">
              <a:buNone/>
            </a:pPr>
            <a:r>
              <a:rPr lang="en-US" sz="2400" dirty="0">
                <a:latin typeface="+mn-lt"/>
                <a:hlinkClick r:id="rId3"/>
              </a:rPr>
              <a:t>http://devrain-bots.azurewebsites.net/</a:t>
            </a:r>
            <a:r>
              <a:rPr lang="en-US" sz="2400" dirty="0">
                <a:latin typeface="+mn-lt"/>
              </a:rPr>
              <a:t> </a:t>
            </a:r>
            <a:endParaRPr lang="ru-RU" sz="2400" dirty="0">
              <a:latin typeface="+mn-lt"/>
            </a:endParaRPr>
          </a:p>
        </p:txBody>
      </p:sp>
      <p:pic>
        <p:nvPicPr>
          <p:cNvPr id="2" name="Picture 1"/>
          <p:cNvPicPr>
            <a:picLocks noChangeAspect="1"/>
          </p:cNvPicPr>
          <p:nvPr/>
        </p:nvPicPr>
        <p:blipFill>
          <a:blip r:embed="rId4"/>
          <a:stretch>
            <a:fillRect/>
          </a:stretch>
        </p:blipFill>
        <p:spPr>
          <a:xfrm>
            <a:off x="4652773" y="1000291"/>
            <a:ext cx="3919566" cy="3843366"/>
          </a:xfrm>
          <a:prstGeom prst="rect">
            <a:avLst/>
          </a:prstGeom>
        </p:spPr>
      </p:pic>
    </p:spTree>
    <p:extLst>
      <p:ext uri="{BB962C8B-B14F-4D97-AF65-F5344CB8AC3E}">
        <p14:creationId xmlns:p14="http://schemas.microsoft.com/office/powerpoint/2010/main" val="274068771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62" y="899974"/>
            <a:ext cx="5255639" cy="3022679"/>
          </a:xfrm>
        </p:spPr>
        <p:txBody>
          <a:bodyPr/>
          <a:lstStyle/>
          <a:p>
            <a:pPr marL="0" indent="0">
              <a:buNone/>
            </a:pPr>
            <a:endParaRPr lang="en-US" sz="3200" dirty="0"/>
          </a:p>
          <a:p>
            <a:pPr marL="0" indent="0">
              <a:buNone/>
            </a:pPr>
            <a:r>
              <a:rPr lang="en-US" sz="3200" dirty="0"/>
              <a:t>Oleksandr Krakovetskyi</a:t>
            </a:r>
          </a:p>
          <a:p>
            <a:pPr marL="0" indent="0">
              <a:buNone/>
            </a:pPr>
            <a:r>
              <a:rPr lang="en-US" sz="1800" dirty="0"/>
              <a:t>CEO, DevRain Solutions</a:t>
            </a:r>
          </a:p>
          <a:p>
            <a:pPr marL="0" indent="0">
              <a:buNone/>
            </a:pPr>
            <a:r>
              <a:rPr lang="en-US" sz="1800" dirty="0"/>
              <a:t>Microsoft MVP</a:t>
            </a:r>
            <a:r>
              <a:rPr lang="en-US" sz="1800"/>
              <a:t>, Microsoft RD</a:t>
            </a:r>
            <a:br>
              <a:rPr lang="uk-UA" sz="2000" dirty="0"/>
            </a:br>
            <a:endParaRPr lang="en-US" sz="2000" dirty="0"/>
          </a:p>
          <a:p>
            <a:pPr marL="0" indent="0">
              <a:buNone/>
            </a:pPr>
            <a:r>
              <a:rPr lang="en-US" sz="2000" dirty="0">
                <a:hlinkClick r:id="rId2"/>
              </a:rPr>
              <a:t>alex.krakovetskiy@devrain.com</a:t>
            </a:r>
            <a:r>
              <a:rPr lang="ru-RU" sz="2000" dirty="0"/>
              <a:t> </a:t>
            </a:r>
          </a:p>
          <a:p>
            <a:pPr marL="0" indent="0">
              <a:buNone/>
            </a:pPr>
            <a:r>
              <a:rPr lang="en-US" sz="2000" dirty="0">
                <a:hlinkClick r:id="rId3"/>
              </a:rPr>
              <a:t>https://www.facebook.com/alex.krakovetskiy</a:t>
            </a:r>
            <a:r>
              <a:rPr lang="ru-RU" sz="2000" dirty="0"/>
              <a:t> </a:t>
            </a:r>
          </a:p>
          <a:p>
            <a:pPr marL="0" indent="0">
              <a:buNone/>
            </a:pPr>
            <a:r>
              <a:rPr lang="en-US" sz="2000" dirty="0"/>
              <a:t>@</a:t>
            </a:r>
            <a:r>
              <a:rPr lang="en-US" sz="2000" dirty="0" err="1"/>
              <a:t>msugvnua</a:t>
            </a:r>
            <a:endParaRPr lang="ru-RU" sz="2000" dirty="0"/>
          </a:p>
        </p:txBody>
      </p:sp>
      <p:sp>
        <p:nvSpPr>
          <p:cNvPr id="2" name="Title 1"/>
          <p:cNvSpPr>
            <a:spLocks noGrp="1"/>
          </p:cNvSpPr>
          <p:nvPr>
            <p:ph type="title"/>
          </p:nvPr>
        </p:nvSpPr>
        <p:spPr/>
        <p:txBody>
          <a:bodyPr/>
          <a:lstStyle/>
          <a:p>
            <a:r>
              <a:rPr lang="ru-RU" dirty="0"/>
              <a:t>Вопросы?</a:t>
            </a:r>
            <a:endParaRPr lang="en-US" dirty="0"/>
          </a:p>
        </p:txBody>
      </p:sp>
      <p:pic>
        <p:nvPicPr>
          <p:cNvPr id="6146" name="Picture 2" descr="Олександр Краковецький"/>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22070" y="424463"/>
            <a:ext cx="3048000"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130564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a:t>Приложения </a:t>
            </a:r>
            <a:r>
              <a:rPr lang="en-US" sz="4000" dirty="0"/>
              <a:t>vs. </a:t>
            </a:r>
            <a:r>
              <a:rPr lang="ru-RU" sz="4000" dirty="0"/>
              <a:t>Мессенджеры</a:t>
            </a:r>
            <a:endParaRPr lang="en-US" dirty="0"/>
          </a:p>
        </p:txBody>
      </p:sp>
      <p:sp>
        <p:nvSpPr>
          <p:cNvPr id="4" name="Text Placeholder 3"/>
          <p:cNvSpPr>
            <a:spLocks noGrp="1"/>
          </p:cNvSpPr>
          <p:nvPr>
            <p:ph type="body" sz="quarter" idx="10"/>
          </p:nvPr>
        </p:nvSpPr>
        <p:spPr>
          <a:xfrm>
            <a:off x="269263" y="1771660"/>
            <a:ext cx="8802548" cy="2998057"/>
          </a:xfrm>
        </p:spPr>
        <p:txBody>
          <a:bodyPr numCol="2"/>
          <a:lstStyle/>
          <a:p>
            <a:r>
              <a:rPr lang="ru-RU" sz="2000" dirty="0">
                <a:latin typeface="+mn-lt"/>
              </a:rPr>
              <a:t>3+ млн приложений в магазинах приложений</a:t>
            </a:r>
            <a:endParaRPr lang="en-US" sz="2000" dirty="0">
              <a:latin typeface="+mn-lt"/>
            </a:endParaRPr>
          </a:p>
          <a:p>
            <a:r>
              <a:rPr lang="en-US" sz="2000" dirty="0">
                <a:latin typeface="+mn-lt"/>
              </a:rPr>
              <a:t>80% </a:t>
            </a:r>
            <a:r>
              <a:rPr lang="ru-RU" sz="2000" dirty="0">
                <a:latin typeface="+mn-lt"/>
              </a:rPr>
              <a:t>времени пользователи тратят в </a:t>
            </a:r>
            <a:r>
              <a:rPr lang="en-US" sz="2000" dirty="0">
                <a:latin typeface="+mn-lt"/>
              </a:rPr>
              <a:t>3 </a:t>
            </a:r>
            <a:r>
              <a:rPr lang="ru-RU" sz="2000" dirty="0">
                <a:latin typeface="+mn-lt"/>
              </a:rPr>
              <a:t>приложениях</a:t>
            </a:r>
            <a:endParaRPr lang="en-US" sz="2000" dirty="0">
              <a:latin typeface="+mn-lt"/>
            </a:endParaRPr>
          </a:p>
          <a:p>
            <a:r>
              <a:rPr lang="ru-RU" sz="2000" dirty="0">
                <a:latin typeface="+mn-lt"/>
              </a:rPr>
              <a:t>Топ для «больших игроков»</a:t>
            </a:r>
          </a:p>
          <a:p>
            <a:endParaRPr lang="ru-RU" sz="2000" dirty="0">
              <a:latin typeface="+mn-lt"/>
            </a:endParaRPr>
          </a:p>
          <a:p>
            <a:endParaRPr lang="ru-RU" sz="2000" dirty="0">
              <a:latin typeface="+mn-lt"/>
            </a:endParaRPr>
          </a:p>
          <a:p>
            <a:endParaRPr lang="ru-RU" sz="2000" dirty="0">
              <a:latin typeface="+mn-lt"/>
            </a:endParaRPr>
          </a:p>
          <a:p>
            <a:endParaRPr lang="ru-RU" sz="2000" dirty="0">
              <a:latin typeface="+mn-lt"/>
            </a:endParaRPr>
          </a:p>
          <a:p>
            <a:r>
              <a:rPr lang="ru-RU" sz="2000" dirty="0" err="1">
                <a:latin typeface="+mn-lt"/>
              </a:rPr>
              <a:t>WhatsApp</a:t>
            </a:r>
            <a:r>
              <a:rPr lang="ru-RU" sz="2000" dirty="0">
                <a:latin typeface="+mn-lt"/>
              </a:rPr>
              <a:t> - 1 млрд пользователей</a:t>
            </a:r>
            <a:r>
              <a:rPr lang="en-US" sz="2000" dirty="0">
                <a:latin typeface="+mn-lt"/>
              </a:rPr>
              <a:t>,</a:t>
            </a:r>
          </a:p>
          <a:p>
            <a:r>
              <a:rPr lang="ru-RU" sz="2000" dirty="0" err="1">
                <a:latin typeface="+mn-lt"/>
              </a:rPr>
              <a:t>Facebook</a:t>
            </a:r>
            <a:r>
              <a:rPr lang="ru-RU" sz="2000" dirty="0">
                <a:latin typeface="+mn-lt"/>
              </a:rPr>
              <a:t> </a:t>
            </a:r>
            <a:r>
              <a:rPr lang="ru-RU" sz="2000" dirty="0" err="1">
                <a:latin typeface="+mn-lt"/>
              </a:rPr>
              <a:t>Messenger</a:t>
            </a:r>
            <a:r>
              <a:rPr lang="ru-RU" sz="2000" dirty="0">
                <a:latin typeface="+mn-lt"/>
              </a:rPr>
              <a:t> – 900 млн</a:t>
            </a:r>
            <a:endParaRPr lang="en-US" sz="2000" dirty="0">
              <a:latin typeface="+mn-lt"/>
            </a:endParaRPr>
          </a:p>
          <a:p>
            <a:r>
              <a:rPr lang="ru-RU" sz="2000" dirty="0" err="1">
                <a:latin typeface="+mn-lt"/>
              </a:rPr>
              <a:t>WeChat</a:t>
            </a:r>
            <a:r>
              <a:rPr lang="ru-RU" sz="2000" dirty="0">
                <a:latin typeface="+mn-lt"/>
              </a:rPr>
              <a:t> – 700 млн</a:t>
            </a:r>
            <a:endParaRPr lang="en-US" sz="2000" dirty="0">
              <a:latin typeface="+mn-lt"/>
            </a:endParaRPr>
          </a:p>
          <a:p>
            <a:r>
              <a:rPr lang="ru-RU" sz="2000" dirty="0">
                <a:latin typeface="+mn-lt"/>
              </a:rPr>
              <a:t>Мессенджеры более популярны, чем социальные сети </a:t>
            </a:r>
            <a:r>
              <a:rPr lang="en-US" sz="2000" dirty="0">
                <a:latin typeface="+mn-lt"/>
                <a:hlinkClick r:id="rId2"/>
              </a:rPr>
              <a:t>http://www.businessinsider.com/the-messaging-app-report-2015-11?IR=T</a:t>
            </a:r>
            <a:r>
              <a:rPr lang="en-US" sz="2000" dirty="0">
                <a:latin typeface="+mn-lt"/>
              </a:rPr>
              <a:t> </a:t>
            </a:r>
          </a:p>
        </p:txBody>
      </p:sp>
      <p:pic>
        <p:nvPicPr>
          <p:cNvPr id="5" name="Picture 2" descr="http://telegram-online.ru/wp-content/uploads/2015/09/telegram-onlin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2647"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ttps://lh6.ggpht.com/sRWS6JpaUYQPxdSPv7BLUWOsA9L7IRcvQOjT6GD5x2QMsaM5N2Glk88o7BjA2tWEMaRG=w30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84226"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https://lh5.ggpht.com/0VYAvZLR9YhosF-thqm8xl8EWsCfrEY_uk2og2f59K8IOx5TfPsXjFVwxaHVnUbuEjc=w30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05805"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descr="http://old.corcosoft.com/assets/images/pages/home/tools/slack-wrapped.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44892" y="966012"/>
            <a:ext cx="1097280" cy="73152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4" descr="http://dontfear.ru/wp-content/uploads/2014/05/skype.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043503" y="1147623"/>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6" descr="https://s3-eu-west-1.amazonaws.com/imagepingpongwebsite/socialmedia/wechat.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488050" y="1148892"/>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pixelvpn.com/images/multiplatform-apple-android-windows.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369198" y="857260"/>
            <a:ext cx="1828800" cy="91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64115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a:t>Что такое </a:t>
            </a:r>
            <a:r>
              <a:rPr lang="ru-RU" sz="4000" dirty="0" err="1"/>
              <a:t>чатбот</a:t>
            </a:r>
            <a:r>
              <a:rPr lang="ru-RU" sz="4000" dirty="0"/>
              <a:t>?</a:t>
            </a:r>
            <a:endParaRPr lang="en-US" dirty="0"/>
          </a:p>
        </p:txBody>
      </p:sp>
      <p:sp>
        <p:nvSpPr>
          <p:cNvPr id="4" name="Text Placeholder 3"/>
          <p:cNvSpPr>
            <a:spLocks noGrp="1"/>
          </p:cNvSpPr>
          <p:nvPr>
            <p:ph type="body" sz="quarter" idx="10"/>
          </p:nvPr>
        </p:nvSpPr>
        <p:spPr>
          <a:xfrm>
            <a:off x="269263" y="1081314"/>
            <a:ext cx="7597480" cy="468133"/>
          </a:xfrm>
        </p:spPr>
        <p:txBody>
          <a:bodyPr/>
          <a:lstStyle/>
          <a:p>
            <a:pPr marL="514350" indent="-514350">
              <a:buFont typeface="+mj-lt"/>
              <a:buAutoNum type="arabicPeriod"/>
            </a:pPr>
            <a:endParaRPr lang="ru-RU" sz="2400" dirty="0">
              <a:latin typeface="+mn-lt"/>
            </a:endParaRPr>
          </a:p>
        </p:txBody>
      </p:sp>
      <p:pic>
        <p:nvPicPr>
          <p:cNvPr id="1026" name="Picture 2" descr="http://icdn8.digitaltrends.com/image/yourmd-iphone-1200x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51175" y="1149350"/>
            <a:ext cx="54864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436331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a:t>Платформы</a:t>
            </a:r>
            <a:endParaRPr lang="en-US" dirty="0"/>
          </a:p>
        </p:txBody>
      </p:sp>
      <p:sp>
        <p:nvSpPr>
          <p:cNvPr id="4" name="Text Placeholder 3"/>
          <p:cNvSpPr>
            <a:spLocks noGrp="1"/>
          </p:cNvSpPr>
          <p:nvPr>
            <p:ph type="body" sz="quarter" idx="10"/>
          </p:nvPr>
        </p:nvSpPr>
        <p:spPr>
          <a:xfrm>
            <a:off x="269263" y="1081314"/>
            <a:ext cx="7597480" cy="3254867"/>
          </a:xfrm>
        </p:spPr>
        <p:txBody>
          <a:bodyPr numCol="2"/>
          <a:lstStyle/>
          <a:p>
            <a:pPr marL="514350" indent="-514350">
              <a:buFont typeface="+mj-lt"/>
              <a:buAutoNum type="arabicPeriod"/>
            </a:pPr>
            <a:r>
              <a:rPr lang="en-US" sz="2400" dirty="0">
                <a:latin typeface="+mn-lt"/>
              </a:rPr>
              <a:t>Facebook Messenger</a:t>
            </a:r>
          </a:p>
          <a:p>
            <a:pPr marL="514350" indent="-514350">
              <a:buFont typeface="+mj-lt"/>
              <a:buAutoNum type="arabicPeriod"/>
            </a:pPr>
            <a:r>
              <a:rPr lang="en-US" sz="2400" dirty="0">
                <a:latin typeface="+mn-lt"/>
              </a:rPr>
              <a:t>Twitter</a:t>
            </a:r>
          </a:p>
          <a:p>
            <a:pPr marL="514350" indent="-514350">
              <a:buFont typeface="+mj-lt"/>
              <a:buAutoNum type="arabicPeriod"/>
            </a:pPr>
            <a:r>
              <a:rPr lang="en-US" sz="2400" dirty="0" err="1">
                <a:latin typeface="+mn-lt"/>
              </a:rPr>
              <a:t>Twilio</a:t>
            </a:r>
            <a:r>
              <a:rPr lang="en-US" sz="2400" dirty="0">
                <a:latin typeface="+mn-lt"/>
              </a:rPr>
              <a:t> (SMS)</a:t>
            </a:r>
          </a:p>
          <a:p>
            <a:pPr marL="514350" indent="-514350">
              <a:buFont typeface="+mj-lt"/>
              <a:buAutoNum type="arabicPeriod"/>
            </a:pPr>
            <a:r>
              <a:rPr lang="en-US" sz="2400" dirty="0">
                <a:latin typeface="+mn-lt"/>
              </a:rPr>
              <a:t>Telegram</a:t>
            </a:r>
          </a:p>
          <a:p>
            <a:pPr marL="514350" indent="-514350">
              <a:buFont typeface="+mj-lt"/>
              <a:buAutoNum type="arabicPeriod"/>
            </a:pPr>
            <a:r>
              <a:rPr lang="en-US" sz="2400" dirty="0">
                <a:latin typeface="+mn-lt"/>
              </a:rPr>
              <a:t>Viber</a:t>
            </a:r>
          </a:p>
          <a:p>
            <a:pPr marL="514350" indent="-514350">
              <a:buFont typeface="+mj-lt"/>
              <a:buAutoNum type="arabicPeriod"/>
            </a:pPr>
            <a:r>
              <a:rPr lang="en-US" sz="2400" dirty="0">
                <a:latin typeface="+mn-lt"/>
              </a:rPr>
              <a:t>Slack</a:t>
            </a:r>
          </a:p>
          <a:p>
            <a:pPr marL="514350" indent="-514350">
              <a:buFont typeface="+mj-lt"/>
              <a:buAutoNum type="arabicPeriod"/>
            </a:pPr>
            <a:r>
              <a:rPr lang="en-US" sz="2400" dirty="0" err="1">
                <a:latin typeface="+mn-lt"/>
              </a:rPr>
              <a:t>Kik</a:t>
            </a:r>
            <a:endParaRPr lang="en-US" sz="2400" dirty="0">
              <a:latin typeface="+mn-lt"/>
            </a:endParaRPr>
          </a:p>
          <a:p>
            <a:pPr marL="514350" indent="-514350">
              <a:buFont typeface="+mj-lt"/>
              <a:buAutoNum type="arabicPeriod"/>
            </a:pPr>
            <a:r>
              <a:rPr lang="en-US" sz="2400" dirty="0">
                <a:latin typeface="+mn-lt"/>
              </a:rPr>
              <a:t>Skype</a:t>
            </a:r>
          </a:p>
          <a:p>
            <a:pPr marL="514350" indent="-514350">
              <a:buFont typeface="+mj-lt"/>
              <a:buAutoNum type="arabicPeriod"/>
            </a:pPr>
            <a:r>
              <a:rPr lang="en-US" sz="2400" dirty="0" err="1">
                <a:latin typeface="+mn-lt"/>
              </a:rPr>
              <a:t>GroupMe</a:t>
            </a:r>
            <a:endParaRPr lang="en-US" sz="2400" dirty="0">
              <a:latin typeface="+mn-lt"/>
            </a:endParaRPr>
          </a:p>
          <a:p>
            <a:pPr marL="514350" indent="-514350">
              <a:buFont typeface="+mj-lt"/>
              <a:buAutoNum type="arabicPeriod"/>
            </a:pPr>
            <a:r>
              <a:rPr lang="en-US" sz="2400" dirty="0">
                <a:latin typeface="+mn-lt"/>
              </a:rPr>
              <a:t>Microsoft Teams</a:t>
            </a:r>
          </a:p>
          <a:p>
            <a:pPr marL="514350" indent="-514350">
              <a:buFont typeface="+mj-lt"/>
              <a:buAutoNum type="arabicPeriod"/>
            </a:pPr>
            <a:r>
              <a:rPr lang="en-US" sz="2400" dirty="0">
                <a:latin typeface="+mn-lt"/>
              </a:rPr>
              <a:t>Email</a:t>
            </a:r>
          </a:p>
          <a:p>
            <a:pPr marL="514350" indent="-514350">
              <a:buFont typeface="+mj-lt"/>
              <a:buAutoNum type="arabicPeriod"/>
            </a:pPr>
            <a:r>
              <a:rPr lang="ru-RU" sz="2400" dirty="0">
                <a:latin typeface="+mn-lt"/>
              </a:rPr>
              <a:t>Веб чат</a:t>
            </a:r>
          </a:p>
          <a:p>
            <a:pPr marL="514350" indent="-514350">
              <a:buFont typeface="+mj-lt"/>
              <a:buAutoNum type="arabicPeriod"/>
            </a:pPr>
            <a:r>
              <a:rPr lang="ru-RU" sz="2400" dirty="0">
                <a:latin typeface="+mn-lt"/>
              </a:rPr>
              <a:t>Интеграция в ваш продукт</a:t>
            </a:r>
            <a:endParaRPr lang="en-US" sz="2400" dirty="0">
              <a:latin typeface="+mn-lt"/>
            </a:endParaRPr>
          </a:p>
          <a:p>
            <a:pPr marL="0" indent="0">
              <a:buNone/>
            </a:pPr>
            <a:endParaRPr lang="ru-RU" sz="2400" dirty="0">
              <a:latin typeface="+mn-lt"/>
            </a:endParaRPr>
          </a:p>
        </p:txBody>
      </p:sp>
    </p:spTree>
    <p:extLst>
      <p:ext uri="{BB962C8B-B14F-4D97-AF65-F5344CB8AC3E}">
        <p14:creationId xmlns:p14="http://schemas.microsoft.com/office/powerpoint/2010/main" val="91014151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3200" dirty="0"/>
              <a:t>Сферы применения в медицине и фармацевтике</a:t>
            </a:r>
            <a:endParaRPr lang="en-US" sz="3200" dirty="0"/>
          </a:p>
        </p:txBody>
      </p:sp>
      <p:sp>
        <p:nvSpPr>
          <p:cNvPr id="4" name="Text Placeholder 3"/>
          <p:cNvSpPr>
            <a:spLocks noGrp="1"/>
          </p:cNvSpPr>
          <p:nvPr>
            <p:ph type="body" sz="quarter" idx="10"/>
          </p:nvPr>
        </p:nvSpPr>
        <p:spPr>
          <a:xfrm>
            <a:off x="269263" y="1081314"/>
            <a:ext cx="7597480" cy="3275056"/>
          </a:xfrm>
        </p:spPr>
        <p:txBody>
          <a:bodyPr/>
          <a:lstStyle/>
          <a:p>
            <a:pPr marL="514350" indent="-514350">
              <a:buFont typeface="+mj-lt"/>
              <a:buAutoNum type="arabicPeriod"/>
            </a:pPr>
            <a:r>
              <a:rPr lang="ru-RU" sz="2000" dirty="0">
                <a:latin typeface="+mn-lt"/>
              </a:rPr>
              <a:t>Кол-центр.</a:t>
            </a:r>
          </a:p>
          <a:p>
            <a:pPr marL="514350" indent="-514350">
              <a:buFont typeface="+mj-lt"/>
              <a:buAutoNum type="arabicPeriod"/>
            </a:pPr>
            <a:r>
              <a:rPr lang="ru-RU" sz="2000" dirty="0">
                <a:latin typeface="+mn-lt"/>
              </a:rPr>
              <a:t>Поиск врачей, запись на прием.</a:t>
            </a:r>
          </a:p>
          <a:p>
            <a:pPr marL="514350" indent="-514350">
              <a:buFont typeface="+mj-lt"/>
              <a:buAutoNum type="arabicPeriod"/>
            </a:pPr>
            <a:r>
              <a:rPr lang="ru-RU" sz="2000" dirty="0">
                <a:latin typeface="+mn-lt"/>
              </a:rPr>
              <a:t>Предварительные консультации (в виде уточняющих ответов или с распознаванием текста или речи).</a:t>
            </a:r>
          </a:p>
          <a:p>
            <a:pPr marL="514350" indent="-514350">
              <a:buFont typeface="+mj-lt"/>
              <a:buAutoNum type="arabicPeriod"/>
            </a:pPr>
            <a:r>
              <a:rPr lang="ru-RU" sz="2000" dirty="0">
                <a:latin typeface="+mn-lt"/>
              </a:rPr>
              <a:t>Анкетирование.</a:t>
            </a:r>
          </a:p>
          <a:p>
            <a:pPr marL="514350" indent="-514350">
              <a:buFont typeface="+mj-lt"/>
              <a:buAutoNum type="arabicPeriod"/>
            </a:pPr>
            <a:r>
              <a:rPr lang="ru-RU" sz="2000" dirty="0">
                <a:latin typeface="+mn-lt"/>
              </a:rPr>
              <a:t>Противопоказания препаратов, дозировка, побочные эффекты.</a:t>
            </a:r>
          </a:p>
          <a:p>
            <a:pPr marL="514350" indent="-514350">
              <a:buFont typeface="+mj-lt"/>
              <a:buAutoNum type="arabicPeriod"/>
            </a:pPr>
            <a:r>
              <a:rPr lang="ru-RU" sz="2000" dirty="0">
                <a:latin typeface="+mn-lt"/>
              </a:rPr>
              <a:t>Поиск и заказ лекарств.</a:t>
            </a:r>
          </a:p>
          <a:p>
            <a:pPr marL="514350" indent="-514350">
              <a:buFont typeface="+mj-lt"/>
              <a:buAutoNum type="arabicPeriod"/>
            </a:pPr>
            <a:r>
              <a:rPr lang="ru-RU" sz="2000" dirty="0">
                <a:latin typeface="+mn-lt"/>
              </a:rPr>
              <a:t>Вовлечение клиентов (пациентов), коммуникация с докторами.</a:t>
            </a:r>
          </a:p>
        </p:txBody>
      </p:sp>
    </p:spTree>
    <p:extLst>
      <p:ext uri="{BB962C8B-B14F-4D97-AF65-F5344CB8AC3E}">
        <p14:creationId xmlns:p14="http://schemas.microsoft.com/office/powerpoint/2010/main" val="349809682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a:t>Существующие проекты</a:t>
            </a:r>
            <a:endParaRPr lang="en-US" dirty="0"/>
          </a:p>
        </p:txBody>
      </p:sp>
      <p:sp>
        <p:nvSpPr>
          <p:cNvPr id="4" name="Text Placeholder 3"/>
          <p:cNvSpPr>
            <a:spLocks noGrp="1"/>
          </p:cNvSpPr>
          <p:nvPr>
            <p:ph type="body" sz="quarter" idx="10"/>
          </p:nvPr>
        </p:nvSpPr>
        <p:spPr>
          <a:xfrm>
            <a:off x="269263" y="986971"/>
            <a:ext cx="4129482" cy="3755187"/>
          </a:xfrm>
        </p:spPr>
        <p:txBody>
          <a:bodyPr numCol="1"/>
          <a:lstStyle/>
          <a:p>
            <a:pPr marL="0" indent="0">
              <a:buNone/>
            </a:pPr>
            <a:endParaRPr lang="en-US" sz="1600" dirty="0">
              <a:latin typeface="+mn-lt"/>
            </a:endParaRPr>
          </a:p>
          <a:p>
            <a:pPr marL="0" indent="0">
              <a:buNone/>
            </a:pPr>
            <a:r>
              <a:rPr lang="en-US" sz="1600" b="1" dirty="0">
                <a:hlinkClick r:id="rId2"/>
              </a:rPr>
              <a:t>MedWhat</a:t>
            </a:r>
            <a:r>
              <a:rPr lang="en-US" sz="1600" b="1" dirty="0"/>
              <a:t> </a:t>
            </a:r>
            <a:r>
              <a:rPr lang="uk-UA" sz="1600" b="1" dirty="0"/>
              <a:t>- </a:t>
            </a:r>
            <a:r>
              <a:rPr lang="uk-UA" sz="1600" b="1" dirty="0" err="1"/>
              <a:t>приложение</a:t>
            </a:r>
            <a:r>
              <a:rPr lang="uk-UA" sz="1600" b="1" dirty="0"/>
              <a:t> с </a:t>
            </a:r>
            <a:r>
              <a:rPr lang="ru-RU" sz="1600" b="1" dirty="0"/>
              <a:t>элементами </a:t>
            </a:r>
            <a:r>
              <a:rPr lang="uk-UA" sz="1600" b="1" dirty="0" err="1"/>
              <a:t>искуственного</a:t>
            </a:r>
            <a:r>
              <a:rPr lang="uk-UA" sz="1600" b="1" dirty="0"/>
              <a:t> </a:t>
            </a:r>
            <a:r>
              <a:rPr lang="uk-UA" sz="1600" b="1" dirty="0" err="1"/>
              <a:t>интеллекта</a:t>
            </a:r>
            <a:r>
              <a:rPr lang="uk-UA" sz="1600" b="1" dirty="0"/>
              <a:t>, </a:t>
            </a:r>
            <a:r>
              <a:rPr lang="uk-UA" sz="1600" b="1" dirty="0" err="1"/>
              <a:t>которое</a:t>
            </a:r>
            <a:r>
              <a:rPr lang="uk-UA" sz="1600" b="1" dirty="0"/>
              <a:t> </a:t>
            </a:r>
            <a:r>
              <a:rPr lang="uk-UA" sz="1600" b="1" dirty="0" err="1"/>
              <a:t>умеет</a:t>
            </a:r>
            <a:r>
              <a:rPr lang="uk-UA" sz="1600" b="1" dirty="0"/>
              <a:t> </a:t>
            </a:r>
            <a:r>
              <a:rPr lang="uk-UA" sz="1600" b="1" dirty="0" err="1"/>
              <a:t>отвечать</a:t>
            </a:r>
            <a:r>
              <a:rPr lang="uk-UA" sz="1600" b="1" dirty="0"/>
              <a:t> </a:t>
            </a:r>
            <a:r>
              <a:rPr lang="ru-RU" sz="1600" b="1" dirty="0"/>
              <a:t>на медицинские вопросы</a:t>
            </a:r>
            <a:r>
              <a:rPr lang="en-US" sz="1600" b="1" dirty="0"/>
              <a:t>, </a:t>
            </a:r>
            <a:r>
              <a:rPr lang="ru-RU" sz="1600" b="1" dirty="0"/>
              <a:t>такие как, например, побочные эффекты препаратов</a:t>
            </a:r>
            <a:r>
              <a:rPr lang="en-US" sz="1600" b="1" dirty="0"/>
              <a:t>, </a:t>
            </a:r>
            <a:r>
              <a:rPr lang="ru-RU" sz="1600" b="1" dirty="0"/>
              <a:t>в форме </a:t>
            </a:r>
            <a:r>
              <a:rPr lang="ru-RU" sz="1600" b="1" dirty="0" err="1"/>
              <a:t>чатбота</a:t>
            </a:r>
            <a:r>
              <a:rPr lang="en-US" sz="1600" b="1" dirty="0"/>
              <a:t>. </a:t>
            </a:r>
          </a:p>
          <a:p>
            <a:pPr marL="0" indent="0">
              <a:buNone/>
            </a:pPr>
            <a:endParaRPr lang="ru-RU" sz="1600" b="1" dirty="0"/>
          </a:p>
          <a:p>
            <a:pPr marL="0" indent="0">
              <a:buNone/>
            </a:pPr>
            <a:r>
              <a:rPr lang="ru-RU" sz="1600" b="1" dirty="0">
                <a:hlinkClick r:id="rId3"/>
              </a:rPr>
              <a:t>Florence</a:t>
            </a:r>
            <a:r>
              <a:rPr lang="ru-RU" sz="1600" b="1" dirty="0"/>
              <a:t> - напоминание о приеме препаратов, проверка симптомов, найти доктора или аптеку.</a:t>
            </a:r>
          </a:p>
          <a:p>
            <a:pPr marL="0" indent="0">
              <a:buNone/>
            </a:pPr>
            <a:endParaRPr lang="ru-RU" sz="1600" dirty="0">
              <a:hlinkClick r:id="rId4"/>
            </a:endParaRPr>
          </a:p>
          <a:p>
            <a:pPr marL="0" indent="0">
              <a:buNone/>
            </a:pPr>
            <a:r>
              <a:rPr lang="ru-RU" sz="1600" b="1" dirty="0">
                <a:hlinkClick r:id="rId4"/>
              </a:rPr>
              <a:t>Your.MD</a:t>
            </a:r>
            <a:r>
              <a:rPr lang="ru-RU" sz="1600" b="1" dirty="0"/>
              <a:t> - персональный ассистент, который отвечает на вопросы пользователей.</a:t>
            </a:r>
          </a:p>
          <a:p>
            <a:pPr marL="0" indent="0">
              <a:buNone/>
            </a:pPr>
            <a:endParaRPr lang="ru-RU" sz="1600" dirty="0">
              <a:latin typeface="+mn-lt"/>
            </a:endParaRPr>
          </a:p>
        </p:txBody>
      </p:sp>
      <p:pic>
        <p:nvPicPr>
          <p:cNvPr id="6" name="Picture 5"/>
          <p:cNvPicPr>
            <a:picLocks noChangeAspect="1"/>
          </p:cNvPicPr>
          <p:nvPr/>
        </p:nvPicPr>
        <p:blipFill>
          <a:blip r:embed="rId5"/>
          <a:stretch>
            <a:fillRect/>
          </a:stretch>
        </p:blipFill>
        <p:spPr>
          <a:xfrm>
            <a:off x="6248533" y="0"/>
            <a:ext cx="2895467" cy="5143500"/>
          </a:xfrm>
          <a:prstGeom prst="rect">
            <a:avLst/>
          </a:prstGeom>
        </p:spPr>
      </p:pic>
      <p:pic>
        <p:nvPicPr>
          <p:cNvPr id="7" name="Picture 6"/>
          <p:cNvPicPr>
            <a:picLocks noChangeAspect="1"/>
          </p:cNvPicPr>
          <p:nvPr/>
        </p:nvPicPr>
        <p:blipFill>
          <a:blip r:embed="rId6"/>
          <a:stretch>
            <a:fillRect/>
          </a:stretch>
        </p:blipFill>
        <p:spPr>
          <a:xfrm>
            <a:off x="4398745" y="1417744"/>
            <a:ext cx="3224236" cy="34195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741275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514566" y="986971"/>
            <a:ext cx="5419004" cy="3200400"/>
          </a:xfrm>
          <a:prstGeom prst="rect">
            <a:avLst/>
          </a:prstGeom>
          <a:ln>
            <a:noFill/>
          </a:ln>
          <a:effectLst>
            <a:outerShdw blurRad="292100" dist="139700" dir="2700000" algn="tl" rotWithShape="0">
              <a:srgbClr val="333333">
                <a:alpha val="65000"/>
              </a:srgbClr>
            </a:outerShdw>
          </a:effectLst>
        </p:spPr>
      </p:pic>
      <p:sp>
        <p:nvSpPr>
          <p:cNvPr id="3" name="Title 2"/>
          <p:cNvSpPr>
            <a:spLocks noGrp="1"/>
          </p:cNvSpPr>
          <p:nvPr>
            <p:ph type="title"/>
          </p:nvPr>
        </p:nvSpPr>
        <p:spPr/>
        <p:txBody>
          <a:bodyPr/>
          <a:lstStyle/>
          <a:p>
            <a:r>
              <a:rPr lang="ru-RU" sz="4000" dirty="0"/>
              <a:t>Существующие решения</a:t>
            </a:r>
            <a:endParaRPr lang="en-US" dirty="0"/>
          </a:p>
        </p:txBody>
      </p:sp>
      <p:sp>
        <p:nvSpPr>
          <p:cNvPr id="4" name="Text Placeholder 3"/>
          <p:cNvSpPr>
            <a:spLocks noGrp="1"/>
          </p:cNvSpPr>
          <p:nvPr>
            <p:ph type="body" sz="quarter" idx="10"/>
          </p:nvPr>
        </p:nvSpPr>
        <p:spPr>
          <a:xfrm>
            <a:off x="269263" y="986971"/>
            <a:ext cx="2461237" cy="2327104"/>
          </a:xfrm>
        </p:spPr>
        <p:txBody>
          <a:bodyPr numCol="1"/>
          <a:lstStyle/>
          <a:p>
            <a:pPr marL="0" indent="0">
              <a:buNone/>
            </a:pPr>
            <a:endParaRPr lang="ru-RU" sz="1600" dirty="0">
              <a:latin typeface="+mn-lt"/>
              <a:hlinkClick r:id="rId3"/>
            </a:endParaRPr>
          </a:p>
          <a:p>
            <a:pPr marL="0" indent="0">
              <a:buNone/>
            </a:pPr>
            <a:endParaRPr lang="ru-RU" sz="1600" dirty="0">
              <a:latin typeface="+mn-lt"/>
              <a:hlinkClick r:id="rId3"/>
            </a:endParaRPr>
          </a:p>
          <a:p>
            <a:pPr marL="0" indent="0">
              <a:buNone/>
            </a:pPr>
            <a:r>
              <a:rPr lang="en-US" sz="1600" dirty="0">
                <a:latin typeface="+mn-lt"/>
                <a:hlinkClick r:id="rId3"/>
              </a:rPr>
              <a:t>SiteHeart</a:t>
            </a:r>
            <a:r>
              <a:rPr lang="en-US" sz="1600" dirty="0">
                <a:latin typeface="+mn-lt"/>
              </a:rPr>
              <a:t> – </a:t>
            </a:r>
            <a:r>
              <a:rPr lang="ru-RU" sz="1600" dirty="0">
                <a:latin typeface="+mn-lt"/>
              </a:rPr>
              <a:t>умный чат для вашего сайта</a:t>
            </a:r>
            <a:endParaRPr lang="en-US" sz="1600" dirty="0">
              <a:latin typeface="+mn-lt"/>
            </a:endParaRPr>
          </a:p>
          <a:p>
            <a:pPr marL="0" indent="0">
              <a:buNone/>
            </a:pPr>
            <a:endParaRPr lang="en-US" sz="1600" dirty="0">
              <a:latin typeface="+mn-lt"/>
            </a:endParaRPr>
          </a:p>
          <a:p>
            <a:pPr marL="0" indent="0">
              <a:buNone/>
            </a:pPr>
            <a:r>
              <a:rPr lang="en-US" sz="1600" dirty="0">
                <a:latin typeface="+mn-lt"/>
                <a:hlinkClick r:id="rId4"/>
              </a:rPr>
              <a:t>UserVoice</a:t>
            </a:r>
            <a:r>
              <a:rPr lang="en-US" sz="1600" dirty="0">
                <a:latin typeface="+mn-lt"/>
              </a:rPr>
              <a:t> – </a:t>
            </a:r>
            <a:r>
              <a:rPr lang="ru-RU" sz="1600" dirty="0">
                <a:latin typeface="+mn-lt"/>
              </a:rPr>
              <a:t>система поддержки и обратной связи (как публичной, так и приватной)</a:t>
            </a:r>
          </a:p>
        </p:txBody>
      </p:sp>
      <p:pic>
        <p:nvPicPr>
          <p:cNvPr id="2050" name="Picture 2" descr="Результат пошуку зображень за запитом &quot;UserVoice&quo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95286" y="2067771"/>
            <a:ext cx="4320540" cy="27432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63803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a:t>Безопасность и персональные данные</a:t>
            </a:r>
            <a:endParaRPr lang="en-US" dirty="0"/>
          </a:p>
        </p:txBody>
      </p:sp>
      <p:sp>
        <p:nvSpPr>
          <p:cNvPr id="4" name="Text Placeholder 3"/>
          <p:cNvSpPr>
            <a:spLocks noGrp="1"/>
          </p:cNvSpPr>
          <p:nvPr>
            <p:ph type="body" sz="quarter" idx="10"/>
          </p:nvPr>
        </p:nvSpPr>
        <p:spPr>
          <a:xfrm>
            <a:off x="269262" y="1081314"/>
            <a:ext cx="7947637" cy="3318144"/>
          </a:xfrm>
        </p:spPr>
        <p:txBody>
          <a:bodyPr numCol="1"/>
          <a:lstStyle/>
          <a:p>
            <a:pPr marL="514350" indent="-514350">
              <a:buFont typeface="+mj-lt"/>
              <a:buAutoNum type="arabicPeriod"/>
            </a:pPr>
            <a:r>
              <a:rPr lang="ru-RU" sz="2200" dirty="0">
                <a:latin typeface="+mn-lt"/>
              </a:rPr>
              <a:t>Мессенджер-</a:t>
            </a:r>
            <a:r>
              <a:rPr lang="ru-RU" sz="2200" dirty="0" err="1">
                <a:latin typeface="+mn-lt"/>
              </a:rPr>
              <a:t>чатботы</a:t>
            </a:r>
            <a:r>
              <a:rPr lang="ru-RU" sz="2200" dirty="0">
                <a:latin typeface="+mn-lt"/>
              </a:rPr>
              <a:t> знают никнейм пользователя. Другие данные (например, местоположение) бот может запросить дополнительно (например, для определения ближайшей к пользователю аптеки). Пользователь сам решает, предоставлять или нет эти данные.</a:t>
            </a:r>
          </a:p>
          <a:p>
            <a:pPr marL="514350" indent="-514350">
              <a:buFont typeface="+mj-lt"/>
              <a:buAutoNum type="arabicPeriod"/>
            </a:pPr>
            <a:r>
              <a:rPr lang="ru-RU" sz="2200" dirty="0">
                <a:latin typeface="+mn-lt"/>
              </a:rPr>
              <a:t>Есть возможность ассоциировать аккаунт пользователя в вашем сервисе и аккаунт в социальной сети.</a:t>
            </a:r>
          </a:p>
          <a:p>
            <a:pPr marL="514350" indent="-514350">
              <a:buFont typeface="+mj-lt"/>
              <a:buAutoNum type="arabicPeriod"/>
            </a:pPr>
            <a:r>
              <a:rPr lang="ru-RU" sz="2200" dirty="0">
                <a:latin typeface="+mn-lt"/>
              </a:rPr>
              <a:t>В ФБ для США доступна возможность оплачивать товары и услуги.</a:t>
            </a:r>
          </a:p>
        </p:txBody>
      </p:sp>
    </p:spTree>
    <p:extLst>
      <p:ext uri="{BB962C8B-B14F-4D97-AF65-F5344CB8AC3E}">
        <p14:creationId xmlns:p14="http://schemas.microsoft.com/office/powerpoint/2010/main" val="5670979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Facebook Messenger</a:t>
            </a:r>
            <a:endParaRPr lang="en-US" dirty="0"/>
          </a:p>
        </p:txBody>
      </p:sp>
      <p:sp>
        <p:nvSpPr>
          <p:cNvPr id="4" name="Text Placeholder 3"/>
          <p:cNvSpPr>
            <a:spLocks noGrp="1"/>
          </p:cNvSpPr>
          <p:nvPr>
            <p:ph type="body" sz="quarter" idx="10"/>
          </p:nvPr>
        </p:nvSpPr>
        <p:spPr/>
        <p:txBody>
          <a:bodyPr/>
          <a:lstStyle/>
          <a:p>
            <a:endParaRPr lang="en-US"/>
          </a:p>
        </p:txBody>
      </p:sp>
      <p:pic>
        <p:nvPicPr>
          <p:cNvPr id="7170" name="Picture 2" descr="https://scontent-waw1-1.xx.fbcdn.net/t39.2178-6/12679454_228093174215421_635988637_n.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570" y="1299182"/>
            <a:ext cx="7806192" cy="32004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7337905"/>
      </p:ext>
    </p:extLst>
  </p:cSld>
  <p:clrMapOvr>
    <a:masterClrMapping/>
  </p:clrMapOvr>
  <p:transition>
    <p:fade/>
  </p:transition>
</p:sld>
</file>

<file path=ppt/theme/theme1.xml><?xml version="1.0" encoding="utf-8"?>
<a:theme xmlns:a="http://schemas.openxmlformats.org/drawingml/2006/main" name="Titles &amp; Breakers">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Generic Content">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5_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477</Words>
  <Application>Microsoft Office PowerPoint</Application>
  <PresentationFormat>On-screen Show (16:9)</PresentationFormat>
  <Paragraphs>102</Paragraphs>
  <Slides>16</Slides>
  <Notes>1</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16</vt:i4>
      </vt:variant>
    </vt:vector>
  </HeadingPairs>
  <TitlesOfParts>
    <vt:vector size="27" baseType="lpstr">
      <vt:lpstr>Arial</vt:lpstr>
      <vt:lpstr>Calibri</vt:lpstr>
      <vt:lpstr>Consolas</vt:lpstr>
      <vt:lpstr>Segoe</vt:lpstr>
      <vt:lpstr>Segoe UI</vt:lpstr>
      <vt:lpstr>Segoe UI Light</vt:lpstr>
      <vt:lpstr>Segoe ui light (Headings)</vt:lpstr>
      <vt:lpstr>Wingdings</vt:lpstr>
      <vt:lpstr>Titles &amp; Breakers</vt:lpstr>
      <vt:lpstr>Generic Content</vt:lpstr>
      <vt:lpstr>5_COLOR TEMPLATE</vt:lpstr>
      <vt:lpstr>Чатботы в медицине</vt:lpstr>
      <vt:lpstr>Приложения vs. Мессенджеры</vt:lpstr>
      <vt:lpstr>Что такое чатбот?</vt:lpstr>
      <vt:lpstr>Платформы</vt:lpstr>
      <vt:lpstr>Сферы применения в медицине и фармацевтике</vt:lpstr>
      <vt:lpstr>Существующие проекты</vt:lpstr>
      <vt:lpstr>Существующие решения</vt:lpstr>
      <vt:lpstr>Безопасность и персональные данные</vt:lpstr>
      <vt:lpstr>Facebook Messenger</vt:lpstr>
      <vt:lpstr>"Message Us" Plugin</vt:lpstr>
      <vt:lpstr>Microsoft Skype Bots</vt:lpstr>
      <vt:lpstr>Microsoft Bot Framework</vt:lpstr>
      <vt:lpstr>Сценарии работы</vt:lpstr>
      <vt:lpstr>Обработка естественного языка</vt:lpstr>
      <vt:lpstr>ДонорUA.Бот</vt:lpstr>
      <vt:lpstr>Вопросы?</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Міжнародний та вітчизняний досвід успішного використання відкритих даних</dc:title>
  <dc:subject/>
  <dc:creator/>
  <cp:keywords/>
  <dc:description/>
  <cp:lastModifiedBy/>
  <cp:revision>9</cp:revision>
  <dcterms:created xsi:type="dcterms:W3CDTF">2014-11-11T20:55:08Z</dcterms:created>
  <dcterms:modified xsi:type="dcterms:W3CDTF">2017-02-08T21:53:01Z</dcterms:modified>
</cp:coreProperties>
</file>